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78" r:id="rId2"/>
    <p:sldMasterId id="2147483683" r:id="rId3"/>
  </p:sldMasterIdLst>
  <p:notesMasterIdLst>
    <p:notesMasterId r:id="rId20"/>
  </p:notesMasterIdLst>
  <p:sldIdLst>
    <p:sldId id="827" r:id="rId4"/>
    <p:sldId id="862" r:id="rId5"/>
    <p:sldId id="866" r:id="rId6"/>
    <p:sldId id="868" r:id="rId7"/>
    <p:sldId id="876" r:id="rId8"/>
    <p:sldId id="874" r:id="rId9"/>
    <p:sldId id="867" r:id="rId10"/>
    <p:sldId id="869" r:id="rId11"/>
    <p:sldId id="870" r:id="rId12"/>
    <p:sldId id="871" r:id="rId13"/>
    <p:sldId id="877" r:id="rId14"/>
    <p:sldId id="875" r:id="rId15"/>
    <p:sldId id="872" r:id="rId16"/>
    <p:sldId id="878" r:id="rId17"/>
    <p:sldId id="873" r:id="rId18"/>
    <p:sldId id="865" r:id="rId19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4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8" autoAdjust="0"/>
    <p:restoredTop sz="50000" autoAdjust="0"/>
  </p:normalViewPr>
  <p:slideViewPr>
    <p:cSldViewPr snapToGrid="0">
      <p:cViewPr>
        <p:scale>
          <a:sx n="97" d="100"/>
          <a:sy n="97" d="100"/>
        </p:scale>
        <p:origin x="1888" y="328"/>
      </p:cViewPr>
      <p:guideLst>
        <p:guide orient="horz"/>
        <p:guide pos="44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96"/>
    </p:cViewPr>
  </p:sorterViewPr>
  <p:notesViewPr>
    <p:cSldViewPr snapToGrid="0">
      <p:cViewPr varScale="1">
        <p:scale>
          <a:sx n="63" d="100"/>
          <a:sy n="63" d="100"/>
        </p:scale>
        <p:origin x="-1794" y="-102"/>
      </p:cViewPr>
      <p:guideLst>
        <p:guide orient="horz" pos="2924"/>
        <p:guide pos="22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C6FB393-29FF-F44B-9192-CAB8780580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51" tIns="46126" rIns="92251" bIns="46126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89C0498-3FFB-D54C-BBDD-E6AFD566E4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51" tIns="46126" rIns="92251" bIns="46126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0C595CD6-F24C-9D48-A06B-D5EB5700E890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12B7E328-DCAB-E648-9E01-C68BD279124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8488"/>
            <a:ext cx="559752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51" tIns="46126" rIns="92251" bIns="46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B6767C2E-5B5F-3B4C-9B9C-8E3E167B26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51" tIns="46126" rIns="92251" bIns="46126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BF15BFFC-B79A-BB4F-B8E3-C84F7B07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51" tIns="46126" rIns="92251" bIns="46126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defRPr sz="1200">
                <a:effectLst/>
              </a:defRPr>
            </a:lvl1pPr>
          </a:lstStyle>
          <a:p>
            <a:fld id="{8D248A2B-5E16-534B-9B3D-C5E1A1263E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4">
            <a:extLst>
              <a:ext uri="{FF2B5EF4-FFF2-40B4-BE49-F238E27FC236}">
                <a16:creationId xmlns:a16="http://schemas.microsoft.com/office/drawing/2014/main" id="{F6309BB7-1890-B442-A5AD-0393EBBE6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886200"/>
            <a:ext cx="8915400" cy="0"/>
          </a:xfrm>
          <a:prstGeom prst="line">
            <a:avLst/>
          </a:prstGeom>
          <a:noFill/>
          <a:ln w="9525">
            <a:solidFill>
              <a:srgbClr val="A7C0C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" name="Line 75">
            <a:extLst>
              <a:ext uri="{FF2B5EF4-FFF2-40B4-BE49-F238E27FC236}">
                <a16:creationId xmlns:a16="http://schemas.microsoft.com/office/drawing/2014/main" id="{6ADD2943-BA5C-3143-8CD9-234C6A4CC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733800"/>
            <a:ext cx="8534400" cy="0"/>
          </a:xfrm>
          <a:prstGeom prst="line">
            <a:avLst/>
          </a:prstGeom>
          <a:noFill/>
          <a:ln w="9525">
            <a:solidFill>
              <a:srgbClr val="7CA1A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Line 76">
            <a:extLst>
              <a:ext uri="{FF2B5EF4-FFF2-40B4-BE49-F238E27FC236}">
                <a16:creationId xmlns:a16="http://schemas.microsoft.com/office/drawing/2014/main" id="{97BFCA7E-1743-0F43-ABB9-974AB7856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581400"/>
            <a:ext cx="8153400" cy="0"/>
          </a:xfrm>
          <a:prstGeom prst="line">
            <a:avLst/>
          </a:prstGeom>
          <a:noFill/>
          <a:ln w="9525">
            <a:solidFill>
              <a:srgbClr val="508282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7" name="Picture 80" descr="LM-2color">
            <a:extLst>
              <a:ext uri="{FF2B5EF4-FFF2-40B4-BE49-F238E27FC236}">
                <a16:creationId xmlns:a16="http://schemas.microsoft.com/office/drawing/2014/main" id="{701A7E07-0D36-5847-9753-695173DD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423025"/>
            <a:ext cx="762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1">
            <a:extLst>
              <a:ext uri="{FF2B5EF4-FFF2-40B4-BE49-F238E27FC236}">
                <a16:creationId xmlns:a16="http://schemas.microsoft.com/office/drawing/2014/main" id="{EAECE3F0-E3EC-4146-BA51-98582DB022D8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2057400"/>
            <a:ext cx="152400" cy="2743200"/>
            <a:chOff x="96" y="1296"/>
            <a:chExt cx="96" cy="1728"/>
          </a:xfrm>
        </p:grpSpPr>
        <p:sp>
          <p:nvSpPr>
            <p:cNvPr id="9" name="Line 82">
              <a:extLst>
                <a:ext uri="{FF2B5EF4-FFF2-40B4-BE49-F238E27FC236}">
                  <a16:creationId xmlns:a16="http://schemas.microsoft.com/office/drawing/2014/main" id="{9320AE25-1D45-D147-B0E0-4421777072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6" y="1296"/>
              <a:ext cx="0" cy="1536"/>
            </a:xfrm>
            <a:prstGeom prst="line">
              <a:avLst/>
            </a:prstGeom>
            <a:noFill/>
            <a:ln w="9525">
              <a:solidFill>
                <a:srgbClr val="666666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" name="Line 83">
              <a:extLst>
                <a:ext uri="{FF2B5EF4-FFF2-40B4-BE49-F238E27FC236}">
                  <a16:creationId xmlns:a16="http://schemas.microsoft.com/office/drawing/2014/main" id="{300C8281-8FFC-C94C-9821-C6717787BC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44" y="1392"/>
              <a:ext cx="0" cy="1536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1" name="Line 84">
              <a:extLst>
                <a:ext uri="{FF2B5EF4-FFF2-40B4-BE49-F238E27FC236}">
                  <a16:creationId xmlns:a16="http://schemas.microsoft.com/office/drawing/2014/main" id="{37D98FDB-0DF7-7144-BEB0-F28A5EFD0AC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2" y="1488"/>
              <a:ext cx="0" cy="1536"/>
            </a:xfrm>
            <a:prstGeom prst="line">
              <a:avLst/>
            </a:prstGeom>
            <a:noFill/>
            <a:ln w="9525">
              <a:solidFill>
                <a:srgbClr val="C8C8C8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pic>
        <p:nvPicPr>
          <p:cNvPr id="12" name="Picture 98" descr="SteveMcAnenasTemplates">
            <a:extLst>
              <a:ext uri="{FF2B5EF4-FFF2-40B4-BE49-F238E27FC236}">
                <a16:creationId xmlns:a16="http://schemas.microsoft.com/office/drawing/2014/main" id="{96701CCF-60B6-C048-9FB9-10BD1F70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6">
            <a:extLst>
              <a:ext uri="{FF2B5EF4-FFF2-40B4-BE49-F238E27FC236}">
                <a16:creationId xmlns:a16="http://schemas.microsoft.com/office/drawing/2014/main" id="{8FAD639B-BC8F-5945-9CFE-277F47586E1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2400"/>
            <a:ext cx="2133600" cy="1752600"/>
            <a:chOff x="96" y="96"/>
            <a:chExt cx="1344" cy="1104"/>
          </a:xfrm>
        </p:grpSpPr>
        <p:pic>
          <p:nvPicPr>
            <p:cNvPr id="14" name="Picture 86" descr="LM icons property">
              <a:extLst>
                <a:ext uri="{FF2B5EF4-FFF2-40B4-BE49-F238E27FC236}">
                  <a16:creationId xmlns:a16="http://schemas.microsoft.com/office/drawing/2014/main" id="{96CD924D-5045-9148-B85D-743B0528EEF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32"/>
              <a:ext cx="28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7">
              <a:extLst>
                <a:ext uri="{FF2B5EF4-FFF2-40B4-BE49-F238E27FC236}">
                  <a16:creationId xmlns:a16="http://schemas.microsoft.com/office/drawing/2014/main" id="{94AC81A3-818E-4340-8C5F-BDA0FC5B93F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96"/>
              <a:ext cx="240" cy="240"/>
            </a:xfrm>
            <a:prstGeom prst="rect">
              <a:avLst/>
            </a:prstGeom>
            <a:solidFill>
              <a:srgbClr val="A7C0C0"/>
            </a:solidFill>
            <a:ln>
              <a:noFill/>
            </a:ln>
            <a:effectLst>
              <a:prstShdw prst="shdw17" dist="17961" dir="2700000">
                <a:srgbClr val="A7C0C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6" name="Rectangle 88">
              <a:extLst>
                <a:ext uri="{FF2B5EF4-FFF2-40B4-BE49-F238E27FC236}">
                  <a16:creationId xmlns:a16="http://schemas.microsoft.com/office/drawing/2014/main" id="{3BAE0E79-8C8D-8A45-95E6-B176DEE72F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00" y="672"/>
              <a:ext cx="240" cy="240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>
              <a:prstShdw prst="shdw17" dist="17961" dir="2700000">
                <a:srgbClr val="50828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7" name="Rectangle 89">
              <a:extLst>
                <a:ext uri="{FF2B5EF4-FFF2-40B4-BE49-F238E27FC236}">
                  <a16:creationId xmlns:a16="http://schemas.microsoft.com/office/drawing/2014/main" id="{7214FDA3-BA98-E844-8D38-CBC088F38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384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8" name="Rectangle 90">
              <a:extLst>
                <a:ext uri="{FF2B5EF4-FFF2-40B4-BE49-F238E27FC236}">
                  <a16:creationId xmlns:a16="http://schemas.microsoft.com/office/drawing/2014/main" id="{0ECA16C9-0E31-CA46-B593-BBF9392C3B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" y="96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9" name="Rectangle 91">
              <a:extLst>
                <a:ext uri="{FF2B5EF4-FFF2-40B4-BE49-F238E27FC236}">
                  <a16:creationId xmlns:a16="http://schemas.microsoft.com/office/drawing/2014/main" id="{487B5557-F6EB-6349-AEDC-6AB1FCA985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2" y="384"/>
              <a:ext cx="240" cy="24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>
              <a:prstShdw prst="shdw17" dist="17961" dir="2700000">
                <a:srgbClr val="C8C8C8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" name="Rectangle 92">
              <a:extLst>
                <a:ext uri="{FF2B5EF4-FFF2-40B4-BE49-F238E27FC236}">
                  <a16:creationId xmlns:a16="http://schemas.microsoft.com/office/drawing/2014/main" id="{67DE319C-45DB-204A-8D93-97EB0EACC0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" y="672"/>
              <a:ext cx="240" cy="24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>
              <a:prstShdw prst="shdw17" dist="17961" dir="2700000">
                <a:srgbClr val="AAAAAA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1" name="Rectangle 93">
              <a:extLst>
                <a:ext uri="{FF2B5EF4-FFF2-40B4-BE49-F238E27FC236}">
                  <a16:creationId xmlns:a16="http://schemas.microsoft.com/office/drawing/2014/main" id="{21D648D8-B416-134C-B784-6F54F17FBC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672"/>
              <a:ext cx="240" cy="24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>
              <a:prstShdw prst="shdw17" dist="17961" dir="2700000">
                <a:srgbClr val="C8C8C8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2" name="Rectangle 94">
              <a:extLst>
                <a:ext uri="{FF2B5EF4-FFF2-40B4-BE49-F238E27FC236}">
                  <a16:creationId xmlns:a16="http://schemas.microsoft.com/office/drawing/2014/main" id="{8707EAC0-DB0D-F34C-B8C4-63EAC5A4141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" y="672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23" name="Picture 95" descr="LM Icons auto">
              <a:extLst>
                <a:ext uri="{FF2B5EF4-FFF2-40B4-BE49-F238E27FC236}">
                  <a16:creationId xmlns:a16="http://schemas.microsoft.com/office/drawing/2014/main" id="{5108BF40-8C9A-AD41-9D4F-431EEAC8F9C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720"/>
              <a:ext cx="21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96">
              <a:extLst>
                <a:ext uri="{FF2B5EF4-FFF2-40B4-BE49-F238E27FC236}">
                  <a16:creationId xmlns:a16="http://schemas.microsoft.com/office/drawing/2014/main" id="{6C636AAE-999F-DE4A-A4FC-DB4D12A8FA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960"/>
              <a:ext cx="240" cy="240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>
              <a:prstShdw prst="shdw17" dist="17961" dir="2700000">
                <a:srgbClr val="50828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pic>
        <p:nvPicPr>
          <p:cNvPr id="25" name="Picture 109" descr="PMDistribution">
            <a:extLst>
              <a:ext uri="{FF2B5EF4-FFF2-40B4-BE49-F238E27FC236}">
                <a16:creationId xmlns:a16="http://schemas.microsoft.com/office/drawing/2014/main" id="{A561C6C0-D394-7344-B454-771ECD06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25588"/>
            <a:ext cx="3467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629" name="Rectangle 77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7467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 tIns="45720" rIns="91440" bIns="45720" anchor="b"/>
          <a:lstStyle>
            <a:lvl1pPr algn="r"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1630" name="Rectangle 78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7467600" cy="914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 b="0">
                <a:solidFill>
                  <a:srgbClr val="508282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6" name="Rectangle 104">
            <a:extLst>
              <a:ext uri="{FF2B5EF4-FFF2-40B4-BE49-F238E27FC236}">
                <a16:creationId xmlns:a16="http://schemas.microsoft.com/office/drawing/2014/main" id="{C2963136-5D7D-A041-9D94-DB762BC220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26777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39EB0916-B5C9-AB4A-8C64-2A1CDB787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CD3C4-BA50-A74A-864A-ADD59FB7D3BC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A1B40837-40B8-FE4D-95B8-78821A828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C0A08028-8C6D-AA41-9E03-679BEE6A0C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F5F9E-D12D-B14D-946D-5EFC896FB7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46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533400"/>
            <a:ext cx="211455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619125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31730748-A440-FA4F-979B-6CA2D21E88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16AF-9599-0442-8499-90AA7DBE9F43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639C2404-5E57-5D41-BA9C-990094D3D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A297A279-0CC0-8546-A7CF-24D34E3938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EA778-7837-D647-A487-BC4F1E26A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02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M Icons auto">
            <a:extLst>
              <a:ext uri="{FF2B5EF4-FFF2-40B4-BE49-F238E27FC236}">
                <a16:creationId xmlns:a16="http://schemas.microsoft.com/office/drawing/2014/main" id="{6336BC6C-4600-A84A-B54D-91377EB6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228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8">
            <a:extLst>
              <a:ext uri="{FF2B5EF4-FFF2-40B4-BE49-F238E27FC236}">
                <a16:creationId xmlns:a16="http://schemas.microsoft.com/office/drawing/2014/main" id="{695C30D4-1C2B-8A49-836C-DCF688EE6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09800"/>
            <a:ext cx="8534400" cy="1828800"/>
          </a:xfrm>
          <a:prstGeom prst="rect">
            <a:avLst/>
          </a:prstGeom>
          <a:solidFill>
            <a:srgbClr val="508282"/>
          </a:solidFill>
          <a:ln>
            <a:noFill/>
          </a:ln>
          <a:effectLst>
            <a:prstShdw prst="shdw17" dist="17961" dir="2700000">
              <a:srgbClr val="508282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8C8C8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6" name="Picture 77" descr="SteveMcAnenasTemplates">
            <a:extLst>
              <a:ext uri="{FF2B5EF4-FFF2-40B4-BE49-F238E27FC236}">
                <a16:creationId xmlns:a16="http://schemas.microsoft.com/office/drawing/2014/main" id="{5F85B899-D29B-364B-B087-4F1ACA7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9" descr="LM-2color">
            <a:extLst>
              <a:ext uri="{FF2B5EF4-FFF2-40B4-BE49-F238E27FC236}">
                <a16:creationId xmlns:a16="http://schemas.microsoft.com/office/drawing/2014/main" id="{BA2B0B44-9BAE-8343-AAB9-BB8D0DED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0"/>
            <a:ext cx="609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4">
            <a:extLst>
              <a:ext uri="{FF2B5EF4-FFF2-40B4-BE49-F238E27FC236}">
                <a16:creationId xmlns:a16="http://schemas.microsoft.com/office/drawing/2014/main" id="{E328A345-25AC-B043-854A-A06B9C37E25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2400"/>
            <a:ext cx="2133600" cy="1752600"/>
            <a:chOff x="96" y="96"/>
            <a:chExt cx="1344" cy="1104"/>
          </a:xfrm>
        </p:grpSpPr>
        <p:pic>
          <p:nvPicPr>
            <p:cNvPr id="9" name="Picture 82" descr="LM icons property">
              <a:extLst>
                <a:ext uri="{FF2B5EF4-FFF2-40B4-BE49-F238E27FC236}">
                  <a16:creationId xmlns:a16="http://schemas.microsoft.com/office/drawing/2014/main" id="{9984E24E-0C5D-D64B-827C-2926F2B8D0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32"/>
              <a:ext cx="28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3">
              <a:extLst>
                <a:ext uri="{FF2B5EF4-FFF2-40B4-BE49-F238E27FC236}">
                  <a16:creationId xmlns:a16="http://schemas.microsoft.com/office/drawing/2014/main" id="{8B51F6DA-9E03-524A-8600-B24CEE883B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96"/>
              <a:ext cx="240" cy="240"/>
            </a:xfrm>
            <a:prstGeom prst="rect">
              <a:avLst/>
            </a:prstGeom>
            <a:solidFill>
              <a:srgbClr val="A7C0C0"/>
            </a:solidFill>
            <a:ln>
              <a:noFill/>
            </a:ln>
            <a:effectLst>
              <a:prstShdw prst="shdw17" dist="17961" dir="2700000">
                <a:srgbClr val="A7C0C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1" name="Rectangle 84">
              <a:extLst>
                <a:ext uri="{FF2B5EF4-FFF2-40B4-BE49-F238E27FC236}">
                  <a16:creationId xmlns:a16="http://schemas.microsoft.com/office/drawing/2014/main" id="{BE6BD6E0-F526-1F49-8C0D-523E52343A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00" y="672"/>
              <a:ext cx="240" cy="240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>
              <a:prstShdw prst="shdw17" dist="17961" dir="2700000">
                <a:srgbClr val="50828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2" name="Rectangle 85">
              <a:extLst>
                <a:ext uri="{FF2B5EF4-FFF2-40B4-BE49-F238E27FC236}">
                  <a16:creationId xmlns:a16="http://schemas.microsoft.com/office/drawing/2014/main" id="{BDBD5677-E6D1-E041-A6F1-1D6B3DF95E4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384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3" name="Rectangle 86">
              <a:extLst>
                <a:ext uri="{FF2B5EF4-FFF2-40B4-BE49-F238E27FC236}">
                  <a16:creationId xmlns:a16="http://schemas.microsoft.com/office/drawing/2014/main" id="{8EB62CEC-1E8D-1842-A953-11049A252F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" y="96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4" name="Rectangle 87">
              <a:extLst>
                <a:ext uri="{FF2B5EF4-FFF2-40B4-BE49-F238E27FC236}">
                  <a16:creationId xmlns:a16="http://schemas.microsoft.com/office/drawing/2014/main" id="{BC6C2842-CAF5-B54E-A6B3-1053C49F42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2" y="384"/>
              <a:ext cx="240" cy="24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>
              <a:prstShdw prst="shdw17" dist="17961" dir="2700000">
                <a:srgbClr val="C8C8C8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" name="Rectangle 88">
              <a:extLst>
                <a:ext uri="{FF2B5EF4-FFF2-40B4-BE49-F238E27FC236}">
                  <a16:creationId xmlns:a16="http://schemas.microsoft.com/office/drawing/2014/main" id="{25EC8463-5BB4-9040-BDBF-6D31352021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" y="672"/>
              <a:ext cx="240" cy="240"/>
            </a:xfrm>
            <a:prstGeom prst="rect">
              <a:avLst/>
            </a:prstGeom>
            <a:solidFill>
              <a:srgbClr val="AAAAAA"/>
            </a:solidFill>
            <a:ln>
              <a:noFill/>
            </a:ln>
            <a:effectLst>
              <a:prstShdw prst="shdw17" dist="17961" dir="2700000">
                <a:srgbClr val="AAAAAA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4369C2CB-FEA1-F740-9A4C-A6BF93DF7E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672"/>
              <a:ext cx="240" cy="240"/>
            </a:xfrm>
            <a:prstGeom prst="rect">
              <a:avLst/>
            </a:prstGeom>
            <a:solidFill>
              <a:srgbClr val="C8C8C8"/>
            </a:solidFill>
            <a:ln>
              <a:noFill/>
            </a:ln>
            <a:effectLst>
              <a:prstShdw prst="shdw17" dist="17961" dir="2700000">
                <a:srgbClr val="C8C8C8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7" name="Rectangle 90">
              <a:extLst>
                <a:ext uri="{FF2B5EF4-FFF2-40B4-BE49-F238E27FC236}">
                  <a16:creationId xmlns:a16="http://schemas.microsoft.com/office/drawing/2014/main" id="{09223884-05AC-094F-AD34-D8008A0D6A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" y="672"/>
              <a:ext cx="240" cy="240"/>
            </a:xfrm>
            <a:prstGeom prst="rect">
              <a:avLst/>
            </a:prstGeom>
            <a:solidFill>
              <a:srgbClr val="7CA1A1"/>
            </a:solidFill>
            <a:ln>
              <a:noFill/>
            </a:ln>
            <a:effectLst>
              <a:prstShdw prst="shdw17" dist="17961" dir="2700000">
                <a:srgbClr val="7CA1A1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18" name="Picture 91" descr="LM Icons auto">
              <a:extLst>
                <a:ext uri="{FF2B5EF4-FFF2-40B4-BE49-F238E27FC236}">
                  <a16:creationId xmlns:a16="http://schemas.microsoft.com/office/drawing/2014/main" id="{F9348AC9-14A3-0542-95A6-DA8F8F7E631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720"/>
              <a:ext cx="21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92">
              <a:extLst>
                <a:ext uri="{FF2B5EF4-FFF2-40B4-BE49-F238E27FC236}">
                  <a16:creationId xmlns:a16="http://schemas.microsoft.com/office/drawing/2014/main" id="{250701A7-119C-C544-8FD2-B8355F1614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" y="960"/>
              <a:ext cx="240" cy="240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>
              <a:prstShdw prst="shdw17" dist="17961" dir="2700000">
                <a:srgbClr val="50828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pic>
        <p:nvPicPr>
          <p:cNvPr id="20" name="Picture 97" descr="PMDistribution">
            <a:extLst>
              <a:ext uri="{FF2B5EF4-FFF2-40B4-BE49-F238E27FC236}">
                <a16:creationId xmlns:a16="http://schemas.microsoft.com/office/drawing/2014/main" id="{CF6BE218-BD99-F143-9747-4307F346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25588"/>
            <a:ext cx="3467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648200"/>
            <a:ext cx="8229600" cy="914400"/>
          </a:xfrm>
        </p:spPr>
        <p:txBody>
          <a:bodyPr/>
          <a:lstStyle>
            <a:lvl1pPr marL="0" indent="0" algn="ctr">
              <a:defRPr sz="3600" b="0">
                <a:solidFill>
                  <a:srgbClr val="508282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667000"/>
            <a:ext cx="8382000" cy="1752600"/>
          </a:xfrm>
          <a:solidFill>
            <a:schemeClr val="bg1"/>
          </a:solidFill>
          <a:ln>
            <a:solidFill>
              <a:srgbClr val="508282"/>
            </a:solidFill>
            <a:miter lim="800000"/>
            <a:headEnd/>
            <a:tailEnd/>
          </a:ln>
          <a:effectLst>
            <a:prstShdw prst="shdw17" dist="17961" dir="2700000">
              <a:srgbClr val="508282">
                <a:gamma/>
                <a:shade val="60000"/>
                <a:invGamma/>
              </a:srgbClr>
            </a:prstShdw>
          </a:effectLst>
        </p:spPr>
        <p:txBody>
          <a:bodyPr lIns="91440" tIns="45720" rIns="91440" bIns="45720" anchor="ctr" anchorCtr="1"/>
          <a:lstStyle>
            <a:lvl1pPr algn="ctr"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1" name="Rectangle 80">
            <a:extLst>
              <a:ext uri="{FF2B5EF4-FFF2-40B4-BE49-F238E27FC236}">
                <a16:creationId xmlns:a16="http://schemas.microsoft.com/office/drawing/2014/main" id="{9AEE7979-574F-994E-91AF-52BDFD45EC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3256170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31CBD582-517D-6D4C-99A7-BF1DD21D9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C2A65-E5C2-D84B-BA98-380A2D48FE54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1DC053F5-C224-FF4C-B4D2-9F62D3B50F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B940D-CE75-E044-BA8F-36DD6E9BE2A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97">
            <a:extLst>
              <a:ext uri="{FF2B5EF4-FFF2-40B4-BE49-F238E27FC236}">
                <a16:creationId xmlns:a16="http://schemas.microsoft.com/office/drawing/2014/main" id="{35126299-97A1-D248-806F-27EBE75062C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19833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58142E6B-85D7-9C42-8E2D-EC0D665EE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37D46-FE70-0F45-B36D-872C4A3E1F2D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7209A3D-7249-5F40-8309-01E859D16D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DC8AA-B6EF-184D-8462-F9511BDE68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97">
            <a:extLst>
              <a:ext uri="{FF2B5EF4-FFF2-40B4-BE49-F238E27FC236}">
                <a16:creationId xmlns:a16="http://schemas.microsoft.com/office/drawing/2014/main" id="{227430FB-8DE4-A74D-A54C-02535F5B3AB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1577499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1430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127CC945-47A3-EB42-B763-FBCAD0237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EC91-53F6-754E-ACDB-54A49955AAD4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B432131B-C084-A148-8094-F136ED4AD1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8FFBA-DD03-EF45-A151-607E2A07F6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AC0FD802-7B15-8F45-A231-81D9E088235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245275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F7249EEC-C157-D845-9876-96E084A65D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6651-5368-564E-A814-2F307AF82DD1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Rectangle 61">
            <a:extLst>
              <a:ext uri="{FF2B5EF4-FFF2-40B4-BE49-F238E27FC236}">
                <a16:creationId xmlns:a16="http://schemas.microsoft.com/office/drawing/2014/main" id="{4418389E-79E2-3543-B519-6A2608BD60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B2FA0-CB32-D245-994F-3B60E27D89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97">
            <a:extLst>
              <a:ext uri="{FF2B5EF4-FFF2-40B4-BE49-F238E27FC236}">
                <a16:creationId xmlns:a16="http://schemas.microsoft.com/office/drawing/2014/main" id="{E1DAA4A9-A930-774A-A281-C054BB21341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2603649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8603A147-88F1-DC4C-9CE4-3B008724C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51D80-FD9C-3743-B12A-0C974CDA83F4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1AB5F3EF-7F79-454C-8E03-7AE4851855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2AA6E-D231-4341-9AF6-823DBAA16FC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97">
            <a:extLst>
              <a:ext uri="{FF2B5EF4-FFF2-40B4-BE49-F238E27FC236}">
                <a16:creationId xmlns:a16="http://schemas.microsoft.com/office/drawing/2014/main" id="{6EFF3EAD-90B5-7042-9EF2-C3D71C98698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3850932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3661D145-9733-9E47-AEE8-8965817654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E9188-830D-174B-AF2B-BA709EAC05DB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BC591714-75FB-3943-B488-29CF5E1BF7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DBCC1-2650-CC4B-9223-5BBC12AEAE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97">
            <a:extLst>
              <a:ext uri="{FF2B5EF4-FFF2-40B4-BE49-F238E27FC236}">
                <a16:creationId xmlns:a16="http://schemas.microsoft.com/office/drawing/2014/main" id="{3063A55B-C55E-5D41-84A4-CCF6B98BD48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286661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84C600F1-236B-1C46-8A96-3416A9377A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2A7CB-F9FC-BC43-8A77-07C99D4A86A0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CEA8ADC-7594-EC4C-BFEB-518FBF31CF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8B97C-274D-F648-A74C-A11E76CB6B0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BE76492B-894F-CF4F-9D2E-07CDF0F85F2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116550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A6BA355-B62A-C14C-9A4D-1631E07FC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240A-8F18-5342-BCF8-B9B3A3EE9FBB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71856E28-6B70-624E-A287-7F01C10F9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No for Distribution or Republishing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9A1F0C19-F83C-FF48-9D6D-3FBC525C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0BBB1-5C15-2743-91F0-06DE00C2C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133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E5FDBCA8-7B3C-4B46-B4B1-CDC921A79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07E41-3F83-A649-926E-FA5AF28097A3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BB6E73E4-CE99-9B46-9642-3C9E9B3E59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5C731-58C5-CA4C-8480-579F6A0F2F3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A57CFEE9-480E-C049-88BD-274D7BD8214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3384443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51E257E0-A5C2-E647-9640-E41CC4EAE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93D9-75E8-D749-9B1E-DB3D1EF8DF22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D7DBD361-BEEA-F949-9E30-C14F7A9D0A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DCA35-4760-C146-9418-2523CD0E405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97">
            <a:extLst>
              <a:ext uri="{FF2B5EF4-FFF2-40B4-BE49-F238E27FC236}">
                <a16:creationId xmlns:a16="http://schemas.microsoft.com/office/drawing/2014/main" id="{D2DB15BA-7DB4-074A-A83B-3D4F5BDCE4A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2890586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533400"/>
            <a:ext cx="211455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619125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74CCCC7C-F09F-4E48-A01E-1F1A8917DB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55109-5C1E-1B41-9CC0-625BDB5FCB20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640B1A6F-8C1E-B24E-B5BD-FDD29795C3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EF8-D621-A749-A6DC-1E84798D079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97">
            <a:extLst>
              <a:ext uri="{FF2B5EF4-FFF2-40B4-BE49-F238E27FC236}">
                <a16:creationId xmlns:a16="http://schemas.microsoft.com/office/drawing/2014/main" id="{49711B96-211A-FD40-9F7D-CD198A9FA45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</p:spTree>
    <p:extLst>
      <p:ext uri="{BB962C8B-B14F-4D97-AF65-F5344CB8AC3E}">
        <p14:creationId xmlns:p14="http://schemas.microsoft.com/office/powerpoint/2010/main" val="426305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>
            <a:extLst>
              <a:ext uri="{FF2B5EF4-FFF2-40B4-BE49-F238E27FC236}">
                <a16:creationId xmlns:a16="http://schemas.microsoft.com/office/drawing/2014/main" id="{791E8500-BB58-3C46-A7A4-403C6F9D0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2743200"/>
            <a:ext cx="69056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6522D59-1B92-EC46-AE68-BC39452F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3005138"/>
            <a:ext cx="1920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900" b="1" dirty="0">
                <a:effectLst/>
                <a:latin typeface="Garamond" pitchFamily="18" charset="0"/>
              </a:rPr>
              <a:t>PM Sales &amp; Marketing and PMSO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1066E23-66C1-9443-A41E-1368C637B8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80250" y="2122488"/>
            <a:ext cx="1936750" cy="911225"/>
            <a:chOff x="144" y="873"/>
            <a:chExt cx="5472" cy="2574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7ABE713F-8284-474E-9CB0-9289154EBE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gray">
            <a:xfrm>
              <a:off x="144" y="873"/>
              <a:ext cx="5472" cy="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F91EEB3-4258-3540-93E0-74548CAF570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0" y="1671"/>
              <a:ext cx="511" cy="646"/>
            </a:xfrm>
            <a:custGeom>
              <a:avLst/>
              <a:gdLst>
                <a:gd name="T0" fmla="*/ 673 w 1530"/>
                <a:gd name="T1" fmla="*/ 1669 h 1930"/>
                <a:gd name="T2" fmla="*/ 680 w 1530"/>
                <a:gd name="T3" fmla="*/ 1703 h 1930"/>
                <a:gd name="T4" fmla="*/ 691 w 1530"/>
                <a:gd name="T5" fmla="*/ 1732 h 1930"/>
                <a:gd name="T6" fmla="*/ 709 w 1530"/>
                <a:gd name="T7" fmla="*/ 1757 h 1930"/>
                <a:gd name="T8" fmla="*/ 732 w 1530"/>
                <a:gd name="T9" fmla="*/ 1777 h 1930"/>
                <a:gd name="T10" fmla="*/ 761 w 1530"/>
                <a:gd name="T11" fmla="*/ 1793 h 1930"/>
                <a:gd name="T12" fmla="*/ 797 w 1530"/>
                <a:gd name="T13" fmla="*/ 1805 h 1930"/>
                <a:gd name="T14" fmla="*/ 857 w 1530"/>
                <a:gd name="T15" fmla="*/ 1816 h 1930"/>
                <a:gd name="T16" fmla="*/ 972 w 1530"/>
                <a:gd name="T17" fmla="*/ 1822 h 1930"/>
                <a:gd name="T18" fmla="*/ 1036 w 1530"/>
                <a:gd name="T19" fmla="*/ 1820 h 1930"/>
                <a:gd name="T20" fmla="*/ 1094 w 1530"/>
                <a:gd name="T21" fmla="*/ 1813 h 1930"/>
                <a:gd name="T22" fmla="*/ 1147 w 1530"/>
                <a:gd name="T23" fmla="*/ 1801 h 1930"/>
                <a:gd name="T24" fmla="*/ 1195 w 1530"/>
                <a:gd name="T25" fmla="*/ 1782 h 1930"/>
                <a:gd name="T26" fmla="*/ 1240 w 1530"/>
                <a:gd name="T27" fmla="*/ 1756 h 1930"/>
                <a:gd name="T28" fmla="*/ 1282 w 1530"/>
                <a:gd name="T29" fmla="*/ 1722 h 1930"/>
                <a:gd name="T30" fmla="*/ 1323 w 1530"/>
                <a:gd name="T31" fmla="*/ 1679 h 1930"/>
                <a:gd name="T32" fmla="*/ 1363 w 1530"/>
                <a:gd name="T33" fmla="*/ 1626 h 1930"/>
                <a:gd name="T34" fmla="*/ 1404 w 1530"/>
                <a:gd name="T35" fmla="*/ 1562 h 1930"/>
                <a:gd name="T36" fmla="*/ 1474 w 1530"/>
                <a:gd name="T37" fmla="*/ 1430 h 1930"/>
                <a:gd name="T38" fmla="*/ 0 w 1530"/>
                <a:gd name="T39" fmla="*/ 1930 h 1930"/>
                <a:gd name="T40" fmla="*/ 74 w 1530"/>
                <a:gd name="T41" fmla="*/ 1853 h 1930"/>
                <a:gd name="T42" fmla="*/ 143 w 1530"/>
                <a:gd name="T43" fmla="*/ 1826 h 1930"/>
                <a:gd name="T44" fmla="*/ 174 w 1530"/>
                <a:gd name="T45" fmla="*/ 1805 h 1930"/>
                <a:gd name="T46" fmla="*/ 198 w 1530"/>
                <a:gd name="T47" fmla="*/ 1784 h 1930"/>
                <a:gd name="T48" fmla="*/ 215 w 1530"/>
                <a:gd name="T49" fmla="*/ 1757 h 1930"/>
                <a:gd name="T50" fmla="*/ 229 w 1530"/>
                <a:gd name="T51" fmla="*/ 1726 h 1930"/>
                <a:gd name="T52" fmla="*/ 237 w 1530"/>
                <a:gd name="T53" fmla="*/ 1690 h 1930"/>
                <a:gd name="T54" fmla="*/ 243 w 1530"/>
                <a:gd name="T55" fmla="*/ 1598 h 1930"/>
                <a:gd name="T56" fmla="*/ 243 w 1530"/>
                <a:gd name="T57" fmla="*/ 297 h 1930"/>
                <a:gd name="T58" fmla="*/ 234 w 1530"/>
                <a:gd name="T59" fmla="*/ 220 h 1930"/>
                <a:gd name="T60" fmla="*/ 223 w 1530"/>
                <a:gd name="T61" fmla="*/ 189 h 1930"/>
                <a:gd name="T62" fmla="*/ 209 w 1530"/>
                <a:gd name="T63" fmla="*/ 162 h 1930"/>
                <a:gd name="T64" fmla="*/ 190 w 1530"/>
                <a:gd name="T65" fmla="*/ 139 h 1930"/>
                <a:gd name="T66" fmla="*/ 165 w 1530"/>
                <a:gd name="T67" fmla="*/ 119 h 1930"/>
                <a:gd name="T68" fmla="*/ 134 w 1530"/>
                <a:gd name="T69" fmla="*/ 101 h 1930"/>
                <a:gd name="T70" fmla="*/ 68 w 1530"/>
                <a:gd name="T71" fmla="*/ 75 h 1930"/>
                <a:gd name="T72" fmla="*/ 0 w 1530"/>
                <a:gd name="T73" fmla="*/ 0 h 1930"/>
                <a:gd name="T74" fmla="*/ 879 w 1530"/>
                <a:gd name="T75" fmla="*/ 66 h 1930"/>
                <a:gd name="T76" fmla="*/ 794 w 1530"/>
                <a:gd name="T77" fmla="*/ 94 h 1930"/>
                <a:gd name="T78" fmla="*/ 743 w 1530"/>
                <a:gd name="T79" fmla="*/ 121 h 1930"/>
                <a:gd name="T80" fmla="*/ 719 w 1530"/>
                <a:gd name="T81" fmla="*/ 141 h 1930"/>
                <a:gd name="T82" fmla="*/ 701 w 1530"/>
                <a:gd name="T83" fmla="*/ 163 h 1930"/>
                <a:gd name="T84" fmla="*/ 687 w 1530"/>
                <a:gd name="T85" fmla="*/ 190 h 1930"/>
                <a:gd name="T86" fmla="*/ 678 w 1530"/>
                <a:gd name="T87" fmla="*/ 221 h 1930"/>
                <a:gd name="T88" fmla="*/ 672 w 1530"/>
                <a:gd name="T89" fmla="*/ 257 h 1930"/>
                <a:gd name="T90" fmla="*/ 669 w 1530"/>
                <a:gd name="T91" fmla="*/ 1614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0" h="1930">
                  <a:moveTo>
                    <a:pt x="669" y="1614"/>
                  </a:moveTo>
                  <a:lnTo>
                    <a:pt x="670" y="1643"/>
                  </a:lnTo>
                  <a:lnTo>
                    <a:pt x="673" y="1669"/>
                  </a:lnTo>
                  <a:lnTo>
                    <a:pt x="674" y="1681"/>
                  </a:lnTo>
                  <a:lnTo>
                    <a:pt x="677" y="1692"/>
                  </a:lnTo>
                  <a:lnTo>
                    <a:pt x="680" y="1703"/>
                  </a:lnTo>
                  <a:lnTo>
                    <a:pt x="683" y="1713"/>
                  </a:lnTo>
                  <a:lnTo>
                    <a:pt x="687" y="1723"/>
                  </a:lnTo>
                  <a:lnTo>
                    <a:pt x="691" y="1732"/>
                  </a:lnTo>
                  <a:lnTo>
                    <a:pt x="696" y="1742"/>
                  </a:lnTo>
                  <a:lnTo>
                    <a:pt x="703" y="1750"/>
                  </a:lnTo>
                  <a:lnTo>
                    <a:pt x="709" y="1757"/>
                  </a:lnTo>
                  <a:lnTo>
                    <a:pt x="716" y="1764"/>
                  </a:lnTo>
                  <a:lnTo>
                    <a:pt x="723" y="1771"/>
                  </a:lnTo>
                  <a:lnTo>
                    <a:pt x="732" y="1777"/>
                  </a:lnTo>
                  <a:lnTo>
                    <a:pt x="741" y="1783"/>
                  </a:lnTo>
                  <a:lnTo>
                    <a:pt x="751" y="1789"/>
                  </a:lnTo>
                  <a:lnTo>
                    <a:pt x="761" y="1793"/>
                  </a:lnTo>
                  <a:lnTo>
                    <a:pt x="772" y="1798"/>
                  </a:lnTo>
                  <a:lnTo>
                    <a:pt x="785" y="1802"/>
                  </a:lnTo>
                  <a:lnTo>
                    <a:pt x="797" y="1805"/>
                  </a:lnTo>
                  <a:lnTo>
                    <a:pt x="810" y="1808"/>
                  </a:lnTo>
                  <a:lnTo>
                    <a:pt x="825" y="1811"/>
                  </a:lnTo>
                  <a:lnTo>
                    <a:pt x="857" y="1816"/>
                  </a:lnTo>
                  <a:lnTo>
                    <a:pt x="891" y="1820"/>
                  </a:lnTo>
                  <a:lnTo>
                    <a:pt x="930" y="1822"/>
                  </a:lnTo>
                  <a:lnTo>
                    <a:pt x="972" y="1822"/>
                  </a:lnTo>
                  <a:lnTo>
                    <a:pt x="995" y="1822"/>
                  </a:lnTo>
                  <a:lnTo>
                    <a:pt x="1016" y="1821"/>
                  </a:lnTo>
                  <a:lnTo>
                    <a:pt x="1036" y="1820"/>
                  </a:lnTo>
                  <a:lnTo>
                    <a:pt x="1057" y="1818"/>
                  </a:lnTo>
                  <a:lnTo>
                    <a:pt x="1075" y="1815"/>
                  </a:lnTo>
                  <a:lnTo>
                    <a:pt x="1094" y="1813"/>
                  </a:lnTo>
                  <a:lnTo>
                    <a:pt x="1112" y="1809"/>
                  </a:lnTo>
                  <a:lnTo>
                    <a:pt x="1129" y="1805"/>
                  </a:lnTo>
                  <a:lnTo>
                    <a:pt x="1147" y="1801"/>
                  </a:lnTo>
                  <a:lnTo>
                    <a:pt x="1163" y="1795"/>
                  </a:lnTo>
                  <a:lnTo>
                    <a:pt x="1179" y="1789"/>
                  </a:lnTo>
                  <a:lnTo>
                    <a:pt x="1195" y="1782"/>
                  </a:lnTo>
                  <a:lnTo>
                    <a:pt x="1210" y="1774"/>
                  </a:lnTo>
                  <a:lnTo>
                    <a:pt x="1225" y="1765"/>
                  </a:lnTo>
                  <a:lnTo>
                    <a:pt x="1240" y="1756"/>
                  </a:lnTo>
                  <a:lnTo>
                    <a:pt x="1255" y="1746"/>
                  </a:lnTo>
                  <a:lnTo>
                    <a:pt x="1269" y="1734"/>
                  </a:lnTo>
                  <a:lnTo>
                    <a:pt x="1282" y="1722"/>
                  </a:lnTo>
                  <a:lnTo>
                    <a:pt x="1297" y="1709"/>
                  </a:lnTo>
                  <a:lnTo>
                    <a:pt x="1310" y="1694"/>
                  </a:lnTo>
                  <a:lnTo>
                    <a:pt x="1323" y="1679"/>
                  </a:lnTo>
                  <a:lnTo>
                    <a:pt x="1337" y="1663"/>
                  </a:lnTo>
                  <a:lnTo>
                    <a:pt x="1350" y="1644"/>
                  </a:lnTo>
                  <a:lnTo>
                    <a:pt x="1363" y="1626"/>
                  </a:lnTo>
                  <a:lnTo>
                    <a:pt x="1377" y="1605"/>
                  </a:lnTo>
                  <a:lnTo>
                    <a:pt x="1391" y="1585"/>
                  </a:lnTo>
                  <a:lnTo>
                    <a:pt x="1404" y="1562"/>
                  </a:lnTo>
                  <a:lnTo>
                    <a:pt x="1418" y="1538"/>
                  </a:lnTo>
                  <a:lnTo>
                    <a:pt x="1445" y="1486"/>
                  </a:lnTo>
                  <a:lnTo>
                    <a:pt x="1474" y="1430"/>
                  </a:lnTo>
                  <a:lnTo>
                    <a:pt x="1530" y="1430"/>
                  </a:lnTo>
                  <a:lnTo>
                    <a:pt x="1474" y="1930"/>
                  </a:lnTo>
                  <a:lnTo>
                    <a:pt x="0" y="1930"/>
                  </a:lnTo>
                  <a:lnTo>
                    <a:pt x="0" y="1875"/>
                  </a:lnTo>
                  <a:lnTo>
                    <a:pt x="39" y="1865"/>
                  </a:lnTo>
                  <a:lnTo>
                    <a:pt x="74" y="1853"/>
                  </a:lnTo>
                  <a:lnTo>
                    <a:pt x="104" y="1843"/>
                  </a:lnTo>
                  <a:lnTo>
                    <a:pt x="131" y="1831"/>
                  </a:lnTo>
                  <a:lnTo>
                    <a:pt x="143" y="1826"/>
                  </a:lnTo>
                  <a:lnTo>
                    <a:pt x="154" y="1819"/>
                  </a:lnTo>
                  <a:lnTo>
                    <a:pt x="164" y="1812"/>
                  </a:lnTo>
                  <a:lnTo>
                    <a:pt x="174" y="1805"/>
                  </a:lnTo>
                  <a:lnTo>
                    <a:pt x="182" y="1799"/>
                  </a:lnTo>
                  <a:lnTo>
                    <a:pt x="191" y="1791"/>
                  </a:lnTo>
                  <a:lnTo>
                    <a:pt x="198" y="1784"/>
                  </a:lnTo>
                  <a:lnTo>
                    <a:pt x="204" y="1774"/>
                  </a:lnTo>
                  <a:lnTo>
                    <a:pt x="210" y="1766"/>
                  </a:lnTo>
                  <a:lnTo>
                    <a:pt x="215" y="1757"/>
                  </a:lnTo>
                  <a:lnTo>
                    <a:pt x="220" y="1747"/>
                  </a:lnTo>
                  <a:lnTo>
                    <a:pt x="224" y="1736"/>
                  </a:lnTo>
                  <a:lnTo>
                    <a:pt x="229" y="1726"/>
                  </a:lnTo>
                  <a:lnTo>
                    <a:pt x="232" y="1715"/>
                  </a:lnTo>
                  <a:lnTo>
                    <a:pt x="234" y="1703"/>
                  </a:lnTo>
                  <a:lnTo>
                    <a:pt x="237" y="1690"/>
                  </a:lnTo>
                  <a:lnTo>
                    <a:pt x="240" y="1663"/>
                  </a:lnTo>
                  <a:lnTo>
                    <a:pt x="242" y="1632"/>
                  </a:lnTo>
                  <a:lnTo>
                    <a:pt x="243" y="1598"/>
                  </a:lnTo>
                  <a:lnTo>
                    <a:pt x="244" y="1561"/>
                  </a:lnTo>
                  <a:lnTo>
                    <a:pt x="244" y="328"/>
                  </a:lnTo>
                  <a:lnTo>
                    <a:pt x="243" y="297"/>
                  </a:lnTo>
                  <a:lnTo>
                    <a:pt x="241" y="268"/>
                  </a:lnTo>
                  <a:lnTo>
                    <a:pt x="238" y="242"/>
                  </a:lnTo>
                  <a:lnTo>
                    <a:pt x="234" y="220"/>
                  </a:lnTo>
                  <a:lnTo>
                    <a:pt x="231" y="208"/>
                  </a:lnTo>
                  <a:lnTo>
                    <a:pt x="228" y="198"/>
                  </a:lnTo>
                  <a:lnTo>
                    <a:pt x="223" y="189"/>
                  </a:lnTo>
                  <a:lnTo>
                    <a:pt x="219" y="179"/>
                  </a:lnTo>
                  <a:lnTo>
                    <a:pt x="214" y="171"/>
                  </a:lnTo>
                  <a:lnTo>
                    <a:pt x="209" y="162"/>
                  </a:lnTo>
                  <a:lnTo>
                    <a:pt x="203" y="154"/>
                  </a:lnTo>
                  <a:lnTo>
                    <a:pt x="197" y="146"/>
                  </a:lnTo>
                  <a:lnTo>
                    <a:pt x="190" y="139"/>
                  </a:lnTo>
                  <a:lnTo>
                    <a:pt x="182" y="132"/>
                  </a:lnTo>
                  <a:lnTo>
                    <a:pt x="174" y="125"/>
                  </a:lnTo>
                  <a:lnTo>
                    <a:pt x="165" y="119"/>
                  </a:lnTo>
                  <a:lnTo>
                    <a:pt x="156" y="113"/>
                  </a:lnTo>
                  <a:lnTo>
                    <a:pt x="145" y="107"/>
                  </a:lnTo>
                  <a:lnTo>
                    <a:pt x="134" y="101"/>
                  </a:lnTo>
                  <a:lnTo>
                    <a:pt x="123" y="96"/>
                  </a:lnTo>
                  <a:lnTo>
                    <a:pt x="97" y="85"/>
                  </a:lnTo>
                  <a:lnTo>
                    <a:pt x="68" y="75"/>
                  </a:lnTo>
                  <a:lnTo>
                    <a:pt x="36" y="66"/>
                  </a:lnTo>
                  <a:lnTo>
                    <a:pt x="0" y="57"/>
                  </a:lnTo>
                  <a:lnTo>
                    <a:pt x="0" y="0"/>
                  </a:lnTo>
                  <a:lnTo>
                    <a:pt x="913" y="0"/>
                  </a:lnTo>
                  <a:lnTo>
                    <a:pt x="913" y="57"/>
                  </a:lnTo>
                  <a:lnTo>
                    <a:pt x="879" y="66"/>
                  </a:lnTo>
                  <a:lnTo>
                    <a:pt x="848" y="75"/>
                  </a:lnTo>
                  <a:lnTo>
                    <a:pt x="820" y="84"/>
                  </a:lnTo>
                  <a:lnTo>
                    <a:pt x="794" y="94"/>
                  </a:lnTo>
                  <a:lnTo>
                    <a:pt x="771" y="104"/>
                  </a:lnTo>
                  <a:lnTo>
                    <a:pt x="752" y="115"/>
                  </a:lnTo>
                  <a:lnTo>
                    <a:pt x="743" y="121"/>
                  </a:lnTo>
                  <a:lnTo>
                    <a:pt x="734" y="127"/>
                  </a:lnTo>
                  <a:lnTo>
                    <a:pt x="726" y="134"/>
                  </a:lnTo>
                  <a:lnTo>
                    <a:pt x="719" y="141"/>
                  </a:lnTo>
                  <a:lnTo>
                    <a:pt x="713" y="148"/>
                  </a:lnTo>
                  <a:lnTo>
                    <a:pt x="707" y="155"/>
                  </a:lnTo>
                  <a:lnTo>
                    <a:pt x="701" y="163"/>
                  </a:lnTo>
                  <a:lnTo>
                    <a:pt x="695" y="172"/>
                  </a:lnTo>
                  <a:lnTo>
                    <a:pt x="691" y="181"/>
                  </a:lnTo>
                  <a:lnTo>
                    <a:pt x="687" y="190"/>
                  </a:lnTo>
                  <a:lnTo>
                    <a:pt x="683" y="199"/>
                  </a:lnTo>
                  <a:lnTo>
                    <a:pt x="680" y="209"/>
                  </a:lnTo>
                  <a:lnTo>
                    <a:pt x="678" y="221"/>
                  </a:lnTo>
                  <a:lnTo>
                    <a:pt x="675" y="232"/>
                  </a:lnTo>
                  <a:lnTo>
                    <a:pt x="673" y="244"/>
                  </a:lnTo>
                  <a:lnTo>
                    <a:pt x="672" y="257"/>
                  </a:lnTo>
                  <a:lnTo>
                    <a:pt x="670" y="283"/>
                  </a:lnTo>
                  <a:lnTo>
                    <a:pt x="669" y="314"/>
                  </a:lnTo>
                  <a:lnTo>
                    <a:pt x="669" y="16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18F639-47EF-774C-8B84-DC18E603A7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90" y="1626"/>
              <a:ext cx="265" cy="691"/>
            </a:xfrm>
            <a:custGeom>
              <a:avLst/>
              <a:gdLst>
                <a:gd name="T0" fmla="*/ 600 w 798"/>
                <a:gd name="T1" fmla="*/ 1843 h 2065"/>
                <a:gd name="T2" fmla="*/ 616 w 798"/>
                <a:gd name="T3" fmla="*/ 1900 h 2065"/>
                <a:gd name="T4" fmla="*/ 634 w 798"/>
                <a:gd name="T5" fmla="*/ 1931 h 2065"/>
                <a:gd name="T6" fmla="*/ 653 w 798"/>
                <a:gd name="T7" fmla="*/ 1951 h 2065"/>
                <a:gd name="T8" fmla="*/ 674 w 798"/>
                <a:gd name="T9" fmla="*/ 1969 h 2065"/>
                <a:gd name="T10" fmla="*/ 729 w 798"/>
                <a:gd name="T11" fmla="*/ 1995 h 2065"/>
                <a:gd name="T12" fmla="*/ 798 w 798"/>
                <a:gd name="T13" fmla="*/ 2010 h 2065"/>
                <a:gd name="T14" fmla="*/ 17 w 798"/>
                <a:gd name="T15" fmla="*/ 2010 h 2065"/>
                <a:gd name="T16" fmla="*/ 99 w 798"/>
                <a:gd name="T17" fmla="*/ 1989 h 2065"/>
                <a:gd name="T18" fmla="*/ 156 w 798"/>
                <a:gd name="T19" fmla="*/ 1962 h 2065"/>
                <a:gd name="T20" fmla="*/ 178 w 798"/>
                <a:gd name="T21" fmla="*/ 1944 h 2065"/>
                <a:gd name="T22" fmla="*/ 194 w 798"/>
                <a:gd name="T23" fmla="*/ 1924 h 2065"/>
                <a:gd name="T24" fmla="*/ 206 w 798"/>
                <a:gd name="T25" fmla="*/ 1899 h 2065"/>
                <a:gd name="T26" fmla="*/ 216 w 798"/>
                <a:gd name="T27" fmla="*/ 1871 h 2065"/>
                <a:gd name="T28" fmla="*/ 224 w 798"/>
                <a:gd name="T29" fmla="*/ 1801 h 2065"/>
                <a:gd name="T30" fmla="*/ 224 w 798"/>
                <a:gd name="T31" fmla="*/ 1081 h 2065"/>
                <a:gd name="T32" fmla="*/ 215 w 798"/>
                <a:gd name="T33" fmla="*/ 1014 h 2065"/>
                <a:gd name="T34" fmla="*/ 205 w 798"/>
                <a:gd name="T35" fmla="*/ 987 h 2065"/>
                <a:gd name="T36" fmla="*/ 192 w 798"/>
                <a:gd name="T37" fmla="*/ 963 h 2065"/>
                <a:gd name="T38" fmla="*/ 174 w 798"/>
                <a:gd name="T39" fmla="*/ 944 h 2065"/>
                <a:gd name="T40" fmla="*/ 151 w 798"/>
                <a:gd name="T41" fmla="*/ 927 h 2065"/>
                <a:gd name="T42" fmla="*/ 88 w 798"/>
                <a:gd name="T43" fmla="*/ 900 h 2065"/>
                <a:gd name="T44" fmla="*/ 0 w 798"/>
                <a:gd name="T45" fmla="*/ 878 h 2065"/>
                <a:gd name="T46" fmla="*/ 597 w 798"/>
                <a:gd name="T47" fmla="*/ 775 h 2065"/>
                <a:gd name="T48" fmla="*/ 424 w 798"/>
                <a:gd name="T49" fmla="*/ 1 h 2065"/>
                <a:gd name="T50" fmla="*/ 456 w 798"/>
                <a:gd name="T51" fmla="*/ 5 h 2065"/>
                <a:gd name="T52" fmla="*/ 486 w 798"/>
                <a:gd name="T53" fmla="*/ 13 h 2065"/>
                <a:gd name="T54" fmla="*/ 533 w 798"/>
                <a:gd name="T55" fmla="*/ 37 h 2065"/>
                <a:gd name="T56" fmla="*/ 578 w 798"/>
                <a:gd name="T57" fmla="*/ 78 h 2065"/>
                <a:gd name="T58" fmla="*/ 611 w 798"/>
                <a:gd name="T59" fmla="*/ 131 h 2065"/>
                <a:gd name="T60" fmla="*/ 620 w 798"/>
                <a:gd name="T61" fmla="*/ 161 h 2065"/>
                <a:gd name="T62" fmla="*/ 626 w 798"/>
                <a:gd name="T63" fmla="*/ 193 h 2065"/>
                <a:gd name="T64" fmla="*/ 627 w 798"/>
                <a:gd name="T65" fmla="*/ 225 h 2065"/>
                <a:gd name="T66" fmla="*/ 623 w 798"/>
                <a:gd name="T67" fmla="*/ 258 h 2065"/>
                <a:gd name="T68" fmla="*/ 614 w 798"/>
                <a:gd name="T69" fmla="*/ 289 h 2065"/>
                <a:gd name="T70" fmla="*/ 590 w 798"/>
                <a:gd name="T71" fmla="*/ 336 h 2065"/>
                <a:gd name="T72" fmla="*/ 549 w 798"/>
                <a:gd name="T73" fmla="*/ 382 h 2065"/>
                <a:gd name="T74" fmla="*/ 515 w 798"/>
                <a:gd name="T75" fmla="*/ 406 h 2065"/>
                <a:gd name="T76" fmla="*/ 486 w 798"/>
                <a:gd name="T77" fmla="*/ 419 h 2065"/>
                <a:gd name="T78" fmla="*/ 456 w 798"/>
                <a:gd name="T79" fmla="*/ 428 h 2065"/>
                <a:gd name="T80" fmla="*/ 424 w 798"/>
                <a:gd name="T81" fmla="*/ 433 h 2065"/>
                <a:gd name="T82" fmla="*/ 391 w 798"/>
                <a:gd name="T83" fmla="*/ 432 h 2065"/>
                <a:gd name="T84" fmla="*/ 358 w 798"/>
                <a:gd name="T85" fmla="*/ 426 h 2065"/>
                <a:gd name="T86" fmla="*/ 328 w 798"/>
                <a:gd name="T87" fmla="*/ 415 h 2065"/>
                <a:gd name="T88" fmla="*/ 301 w 798"/>
                <a:gd name="T89" fmla="*/ 401 h 2065"/>
                <a:gd name="T90" fmla="*/ 259 w 798"/>
                <a:gd name="T91" fmla="*/ 368 h 2065"/>
                <a:gd name="T92" fmla="*/ 227 w 798"/>
                <a:gd name="T93" fmla="*/ 327 h 2065"/>
                <a:gd name="T94" fmla="*/ 213 w 798"/>
                <a:gd name="T95" fmla="*/ 298 h 2065"/>
                <a:gd name="T96" fmla="*/ 201 w 798"/>
                <a:gd name="T97" fmla="*/ 269 h 2065"/>
                <a:gd name="T98" fmla="*/ 196 w 798"/>
                <a:gd name="T99" fmla="*/ 237 h 2065"/>
                <a:gd name="T100" fmla="*/ 195 w 798"/>
                <a:gd name="T101" fmla="*/ 204 h 2065"/>
                <a:gd name="T102" fmla="*/ 199 w 798"/>
                <a:gd name="T103" fmla="*/ 171 h 2065"/>
                <a:gd name="T104" fmla="*/ 208 w 798"/>
                <a:gd name="T105" fmla="*/ 140 h 2065"/>
                <a:gd name="T106" fmla="*/ 222 w 798"/>
                <a:gd name="T107" fmla="*/ 113 h 2065"/>
                <a:gd name="T108" fmla="*/ 245 w 798"/>
                <a:gd name="T109" fmla="*/ 78 h 2065"/>
                <a:gd name="T110" fmla="*/ 292 w 798"/>
                <a:gd name="T111" fmla="*/ 37 h 2065"/>
                <a:gd name="T112" fmla="*/ 339 w 798"/>
                <a:gd name="T113" fmla="*/ 13 h 2065"/>
                <a:gd name="T114" fmla="*/ 370 w 798"/>
                <a:gd name="T115" fmla="*/ 5 h 2065"/>
                <a:gd name="T116" fmla="*/ 401 w 798"/>
                <a:gd name="T117" fmla="*/ 1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8" h="2065">
                  <a:moveTo>
                    <a:pt x="597" y="1799"/>
                  </a:moveTo>
                  <a:lnTo>
                    <a:pt x="598" y="1821"/>
                  </a:lnTo>
                  <a:lnTo>
                    <a:pt x="600" y="1843"/>
                  </a:lnTo>
                  <a:lnTo>
                    <a:pt x="604" y="1863"/>
                  </a:lnTo>
                  <a:lnTo>
                    <a:pt x="610" y="1882"/>
                  </a:lnTo>
                  <a:lnTo>
                    <a:pt x="616" y="1900"/>
                  </a:lnTo>
                  <a:lnTo>
                    <a:pt x="625" y="1916"/>
                  </a:lnTo>
                  <a:lnTo>
                    <a:pt x="629" y="1924"/>
                  </a:lnTo>
                  <a:lnTo>
                    <a:pt x="634" y="1931"/>
                  </a:lnTo>
                  <a:lnTo>
                    <a:pt x="640" y="1938"/>
                  </a:lnTo>
                  <a:lnTo>
                    <a:pt x="647" y="1945"/>
                  </a:lnTo>
                  <a:lnTo>
                    <a:pt x="653" y="1951"/>
                  </a:lnTo>
                  <a:lnTo>
                    <a:pt x="659" y="1958"/>
                  </a:lnTo>
                  <a:lnTo>
                    <a:pt x="666" y="1963"/>
                  </a:lnTo>
                  <a:lnTo>
                    <a:pt x="674" y="1969"/>
                  </a:lnTo>
                  <a:lnTo>
                    <a:pt x="691" y="1978"/>
                  </a:lnTo>
                  <a:lnTo>
                    <a:pt x="709" y="1987"/>
                  </a:lnTo>
                  <a:lnTo>
                    <a:pt x="729" y="1995"/>
                  </a:lnTo>
                  <a:lnTo>
                    <a:pt x="750" y="2001"/>
                  </a:lnTo>
                  <a:lnTo>
                    <a:pt x="774" y="2006"/>
                  </a:lnTo>
                  <a:lnTo>
                    <a:pt x="798" y="2010"/>
                  </a:lnTo>
                  <a:lnTo>
                    <a:pt x="798" y="2065"/>
                  </a:lnTo>
                  <a:lnTo>
                    <a:pt x="17" y="2065"/>
                  </a:lnTo>
                  <a:lnTo>
                    <a:pt x="17" y="2010"/>
                  </a:lnTo>
                  <a:lnTo>
                    <a:pt x="46" y="2004"/>
                  </a:lnTo>
                  <a:lnTo>
                    <a:pt x="74" y="1997"/>
                  </a:lnTo>
                  <a:lnTo>
                    <a:pt x="99" y="1989"/>
                  </a:lnTo>
                  <a:lnTo>
                    <a:pt x="120" y="1981"/>
                  </a:lnTo>
                  <a:lnTo>
                    <a:pt x="140" y="1972"/>
                  </a:lnTo>
                  <a:lnTo>
                    <a:pt x="156" y="1962"/>
                  </a:lnTo>
                  <a:lnTo>
                    <a:pt x="164" y="1957"/>
                  </a:lnTo>
                  <a:lnTo>
                    <a:pt x="172" y="1950"/>
                  </a:lnTo>
                  <a:lnTo>
                    <a:pt x="178" y="1944"/>
                  </a:lnTo>
                  <a:lnTo>
                    <a:pt x="184" y="1938"/>
                  </a:lnTo>
                  <a:lnTo>
                    <a:pt x="189" y="1931"/>
                  </a:lnTo>
                  <a:lnTo>
                    <a:pt x="194" y="1924"/>
                  </a:lnTo>
                  <a:lnTo>
                    <a:pt x="199" y="1917"/>
                  </a:lnTo>
                  <a:lnTo>
                    <a:pt x="203" y="1908"/>
                  </a:lnTo>
                  <a:lnTo>
                    <a:pt x="206" y="1899"/>
                  </a:lnTo>
                  <a:lnTo>
                    <a:pt x="210" y="1891"/>
                  </a:lnTo>
                  <a:lnTo>
                    <a:pt x="214" y="1882"/>
                  </a:lnTo>
                  <a:lnTo>
                    <a:pt x="216" y="1871"/>
                  </a:lnTo>
                  <a:lnTo>
                    <a:pt x="220" y="1850"/>
                  </a:lnTo>
                  <a:lnTo>
                    <a:pt x="223" y="1826"/>
                  </a:lnTo>
                  <a:lnTo>
                    <a:pt x="224" y="1801"/>
                  </a:lnTo>
                  <a:lnTo>
                    <a:pt x="225" y="1772"/>
                  </a:lnTo>
                  <a:lnTo>
                    <a:pt x="225" y="1109"/>
                  </a:lnTo>
                  <a:lnTo>
                    <a:pt x="224" y="1081"/>
                  </a:lnTo>
                  <a:lnTo>
                    <a:pt x="223" y="1057"/>
                  </a:lnTo>
                  <a:lnTo>
                    <a:pt x="220" y="1034"/>
                  </a:lnTo>
                  <a:lnTo>
                    <a:pt x="215" y="1014"/>
                  </a:lnTo>
                  <a:lnTo>
                    <a:pt x="213" y="1004"/>
                  </a:lnTo>
                  <a:lnTo>
                    <a:pt x="209" y="995"/>
                  </a:lnTo>
                  <a:lnTo>
                    <a:pt x="205" y="987"/>
                  </a:lnTo>
                  <a:lnTo>
                    <a:pt x="201" y="979"/>
                  </a:lnTo>
                  <a:lnTo>
                    <a:pt x="197" y="970"/>
                  </a:lnTo>
                  <a:lnTo>
                    <a:pt x="192" y="963"/>
                  </a:lnTo>
                  <a:lnTo>
                    <a:pt x="186" y="957"/>
                  </a:lnTo>
                  <a:lnTo>
                    <a:pt x="181" y="950"/>
                  </a:lnTo>
                  <a:lnTo>
                    <a:pt x="174" y="944"/>
                  </a:lnTo>
                  <a:lnTo>
                    <a:pt x="166" y="938"/>
                  </a:lnTo>
                  <a:lnTo>
                    <a:pt x="159" y="932"/>
                  </a:lnTo>
                  <a:lnTo>
                    <a:pt x="151" y="927"/>
                  </a:lnTo>
                  <a:lnTo>
                    <a:pt x="133" y="917"/>
                  </a:lnTo>
                  <a:lnTo>
                    <a:pt x="112" y="908"/>
                  </a:lnTo>
                  <a:lnTo>
                    <a:pt x="88" y="900"/>
                  </a:lnTo>
                  <a:lnTo>
                    <a:pt x="62" y="892"/>
                  </a:lnTo>
                  <a:lnTo>
                    <a:pt x="33" y="885"/>
                  </a:lnTo>
                  <a:lnTo>
                    <a:pt x="0" y="878"/>
                  </a:lnTo>
                  <a:lnTo>
                    <a:pt x="0" y="822"/>
                  </a:lnTo>
                  <a:lnTo>
                    <a:pt x="541" y="775"/>
                  </a:lnTo>
                  <a:lnTo>
                    <a:pt x="597" y="775"/>
                  </a:lnTo>
                  <a:lnTo>
                    <a:pt x="597" y="1799"/>
                  </a:lnTo>
                  <a:close/>
                  <a:moveTo>
                    <a:pt x="413" y="0"/>
                  </a:moveTo>
                  <a:lnTo>
                    <a:pt x="424" y="1"/>
                  </a:lnTo>
                  <a:lnTo>
                    <a:pt x="434" y="2"/>
                  </a:lnTo>
                  <a:lnTo>
                    <a:pt x="445" y="3"/>
                  </a:lnTo>
                  <a:lnTo>
                    <a:pt x="456" y="5"/>
                  </a:lnTo>
                  <a:lnTo>
                    <a:pt x="466" y="7"/>
                  </a:lnTo>
                  <a:lnTo>
                    <a:pt x="476" y="10"/>
                  </a:lnTo>
                  <a:lnTo>
                    <a:pt x="486" y="13"/>
                  </a:lnTo>
                  <a:lnTo>
                    <a:pt x="496" y="17"/>
                  </a:lnTo>
                  <a:lnTo>
                    <a:pt x="515" y="26"/>
                  </a:lnTo>
                  <a:lnTo>
                    <a:pt x="533" y="37"/>
                  </a:lnTo>
                  <a:lnTo>
                    <a:pt x="549" y="49"/>
                  </a:lnTo>
                  <a:lnTo>
                    <a:pt x="564" y="63"/>
                  </a:lnTo>
                  <a:lnTo>
                    <a:pt x="578" y="78"/>
                  </a:lnTo>
                  <a:lnTo>
                    <a:pt x="590" y="94"/>
                  </a:lnTo>
                  <a:lnTo>
                    <a:pt x="601" y="113"/>
                  </a:lnTo>
                  <a:lnTo>
                    <a:pt x="611" y="131"/>
                  </a:lnTo>
                  <a:lnTo>
                    <a:pt x="614" y="140"/>
                  </a:lnTo>
                  <a:lnTo>
                    <a:pt x="618" y="151"/>
                  </a:lnTo>
                  <a:lnTo>
                    <a:pt x="620" y="161"/>
                  </a:lnTo>
                  <a:lnTo>
                    <a:pt x="623" y="171"/>
                  </a:lnTo>
                  <a:lnTo>
                    <a:pt x="625" y="182"/>
                  </a:lnTo>
                  <a:lnTo>
                    <a:pt x="626" y="193"/>
                  </a:lnTo>
                  <a:lnTo>
                    <a:pt x="627" y="204"/>
                  </a:lnTo>
                  <a:lnTo>
                    <a:pt x="627" y="214"/>
                  </a:lnTo>
                  <a:lnTo>
                    <a:pt x="627" y="225"/>
                  </a:lnTo>
                  <a:lnTo>
                    <a:pt x="626" y="237"/>
                  </a:lnTo>
                  <a:lnTo>
                    <a:pt x="625" y="247"/>
                  </a:lnTo>
                  <a:lnTo>
                    <a:pt x="623" y="258"/>
                  </a:lnTo>
                  <a:lnTo>
                    <a:pt x="620" y="269"/>
                  </a:lnTo>
                  <a:lnTo>
                    <a:pt x="618" y="279"/>
                  </a:lnTo>
                  <a:lnTo>
                    <a:pt x="614" y="289"/>
                  </a:lnTo>
                  <a:lnTo>
                    <a:pt x="611" y="298"/>
                  </a:lnTo>
                  <a:lnTo>
                    <a:pt x="601" y="318"/>
                  </a:lnTo>
                  <a:lnTo>
                    <a:pt x="590" y="336"/>
                  </a:lnTo>
                  <a:lnTo>
                    <a:pt x="578" y="353"/>
                  </a:lnTo>
                  <a:lnTo>
                    <a:pt x="564" y="368"/>
                  </a:lnTo>
                  <a:lnTo>
                    <a:pt x="549" y="382"/>
                  </a:lnTo>
                  <a:lnTo>
                    <a:pt x="533" y="395"/>
                  </a:lnTo>
                  <a:lnTo>
                    <a:pt x="523" y="401"/>
                  </a:lnTo>
                  <a:lnTo>
                    <a:pt x="515" y="406"/>
                  </a:lnTo>
                  <a:lnTo>
                    <a:pt x="506" y="411"/>
                  </a:lnTo>
                  <a:lnTo>
                    <a:pt x="496" y="415"/>
                  </a:lnTo>
                  <a:lnTo>
                    <a:pt x="486" y="419"/>
                  </a:lnTo>
                  <a:lnTo>
                    <a:pt x="476" y="422"/>
                  </a:lnTo>
                  <a:lnTo>
                    <a:pt x="466" y="426"/>
                  </a:lnTo>
                  <a:lnTo>
                    <a:pt x="456" y="428"/>
                  </a:lnTo>
                  <a:lnTo>
                    <a:pt x="445" y="430"/>
                  </a:lnTo>
                  <a:lnTo>
                    <a:pt x="434" y="432"/>
                  </a:lnTo>
                  <a:lnTo>
                    <a:pt x="424" y="433"/>
                  </a:lnTo>
                  <a:lnTo>
                    <a:pt x="413" y="433"/>
                  </a:lnTo>
                  <a:lnTo>
                    <a:pt x="401" y="433"/>
                  </a:lnTo>
                  <a:lnTo>
                    <a:pt x="391" y="432"/>
                  </a:lnTo>
                  <a:lnTo>
                    <a:pt x="380" y="430"/>
                  </a:lnTo>
                  <a:lnTo>
                    <a:pt x="370" y="428"/>
                  </a:lnTo>
                  <a:lnTo>
                    <a:pt x="358" y="426"/>
                  </a:lnTo>
                  <a:lnTo>
                    <a:pt x="348" y="422"/>
                  </a:lnTo>
                  <a:lnTo>
                    <a:pt x="339" y="419"/>
                  </a:lnTo>
                  <a:lnTo>
                    <a:pt x="328" y="415"/>
                  </a:lnTo>
                  <a:lnTo>
                    <a:pt x="319" y="411"/>
                  </a:lnTo>
                  <a:lnTo>
                    <a:pt x="309" y="406"/>
                  </a:lnTo>
                  <a:lnTo>
                    <a:pt x="301" y="401"/>
                  </a:lnTo>
                  <a:lnTo>
                    <a:pt x="292" y="395"/>
                  </a:lnTo>
                  <a:lnTo>
                    <a:pt x="275" y="382"/>
                  </a:lnTo>
                  <a:lnTo>
                    <a:pt x="259" y="368"/>
                  </a:lnTo>
                  <a:lnTo>
                    <a:pt x="245" y="353"/>
                  </a:lnTo>
                  <a:lnTo>
                    <a:pt x="232" y="336"/>
                  </a:lnTo>
                  <a:lnTo>
                    <a:pt x="227" y="327"/>
                  </a:lnTo>
                  <a:lnTo>
                    <a:pt x="222" y="318"/>
                  </a:lnTo>
                  <a:lnTo>
                    <a:pt x="217" y="309"/>
                  </a:lnTo>
                  <a:lnTo>
                    <a:pt x="213" y="298"/>
                  </a:lnTo>
                  <a:lnTo>
                    <a:pt x="208" y="289"/>
                  </a:lnTo>
                  <a:lnTo>
                    <a:pt x="204" y="279"/>
                  </a:lnTo>
                  <a:lnTo>
                    <a:pt x="201" y="269"/>
                  </a:lnTo>
                  <a:lnTo>
                    <a:pt x="199" y="258"/>
                  </a:lnTo>
                  <a:lnTo>
                    <a:pt x="197" y="247"/>
                  </a:lnTo>
                  <a:lnTo>
                    <a:pt x="196" y="237"/>
                  </a:lnTo>
                  <a:lnTo>
                    <a:pt x="195" y="225"/>
                  </a:lnTo>
                  <a:lnTo>
                    <a:pt x="195" y="214"/>
                  </a:lnTo>
                  <a:lnTo>
                    <a:pt x="195" y="204"/>
                  </a:lnTo>
                  <a:lnTo>
                    <a:pt x="196" y="193"/>
                  </a:lnTo>
                  <a:lnTo>
                    <a:pt x="197" y="182"/>
                  </a:lnTo>
                  <a:lnTo>
                    <a:pt x="199" y="171"/>
                  </a:lnTo>
                  <a:lnTo>
                    <a:pt x="201" y="161"/>
                  </a:lnTo>
                  <a:lnTo>
                    <a:pt x="204" y="151"/>
                  </a:lnTo>
                  <a:lnTo>
                    <a:pt x="208" y="140"/>
                  </a:lnTo>
                  <a:lnTo>
                    <a:pt x="213" y="131"/>
                  </a:lnTo>
                  <a:lnTo>
                    <a:pt x="217" y="122"/>
                  </a:lnTo>
                  <a:lnTo>
                    <a:pt x="222" y="113"/>
                  </a:lnTo>
                  <a:lnTo>
                    <a:pt x="227" y="103"/>
                  </a:lnTo>
                  <a:lnTo>
                    <a:pt x="232" y="94"/>
                  </a:lnTo>
                  <a:lnTo>
                    <a:pt x="245" y="78"/>
                  </a:lnTo>
                  <a:lnTo>
                    <a:pt x="259" y="63"/>
                  </a:lnTo>
                  <a:lnTo>
                    <a:pt x="275" y="49"/>
                  </a:lnTo>
                  <a:lnTo>
                    <a:pt x="292" y="37"/>
                  </a:lnTo>
                  <a:lnTo>
                    <a:pt x="309" y="26"/>
                  </a:lnTo>
                  <a:lnTo>
                    <a:pt x="328" y="17"/>
                  </a:lnTo>
                  <a:lnTo>
                    <a:pt x="339" y="13"/>
                  </a:lnTo>
                  <a:lnTo>
                    <a:pt x="348" y="10"/>
                  </a:lnTo>
                  <a:lnTo>
                    <a:pt x="358" y="7"/>
                  </a:lnTo>
                  <a:lnTo>
                    <a:pt x="370" y="5"/>
                  </a:lnTo>
                  <a:lnTo>
                    <a:pt x="380" y="3"/>
                  </a:lnTo>
                  <a:lnTo>
                    <a:pt x="391" y="2"/>
                  </a:lnTo>
                  <a:lnTo>
                    <a:pt x="401" y="1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010C944-0528-154B-9B0C-AB5121BF767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73" y="1626"/>
              <a:ext cx="543" cy="704"/>
            </a:xfrm>
            <a:custGeom>
              <a:avLst/>
              <a:gdLst>
                <a:gd name="T0" fmla="*/ 625 w 1633"/>
                <a:gd name="T1" fmla="*/ 1032 h 2115"/>
                <a:gd name="T2" fmla="*/ 699 w 1633"/>
                <a:gd name="T3" fmla="*/ 981 h 2115"/>
                <a:gd name="T4" fmla="*/ 765 w 1633"/>
                <a:gd name="T5" fmla="*/ 952 h 2115"/>
                <a:gd name="T6" fmla="*/ 833 w 1633"/>
                <a:gd name="T7" fmla="*/ 941 h 2115"/>
                <a:gd name="T8" fmla="*/ 912 w 1633"/>
                <a:gd name="T9" fmla="*/ 946 h 2115"/>
                <a:gd name="T10" fmla="*/ 985 w 1633"/>
                <a:gd name="T11" fmla="*/ 969 h 2115"/>
                <a:gd name="T12" fmla="*/ 1050 w 1633"/>
                <a:gd name="T13" fmla="*/ 1010 h 2115"/>
                <a:gd name="T14" fmla="*/ 1107 w 1633"/>
                <a:gd name="T15" fmla="*/ 1068 h 2115"/>
                <a:gd name="T16" fmla="*/ 1152 w 1633"/>
                <a:gd name="T17" fmla="*/ 1139 h 2115"/>
                <a:gd name="T18" fmla="*/ 1187 w 1633"/>
                <a:gd name="T19" fmla="*/ 1224 h 2115"/>
                <a:gd name="T20" fmla="*/ 1210 w 1633"/>
                <a:gd name="T21" fmla="*/ 1320 h 2115"/>
                <a:gd name="T22" fmla="*/ 1221 w 1633"/>
                <a:gd name="T23" fmla="*/ 1427 h 2115"/>
                <a:gd name="T24" fmla="*/ 1215 w 1633"/>
                <a:gd name="T25" fmla="*/ 1564 h 2115"/>
                <a:gd name="T26" fmla="*/ 1195 w 1633"/>
                <a:gd name="T27" fmla="*/ 1688 h 2115"/>
                <a:gd name="T28" fmla="*/ 1159 w 1633"/>
                <a:gd name="T29" fmla="*/ 1791 h 2115"/>
                <a:gd name="T30" fmla="*/ 1109 w 1633"/>
                <a:gd name="T31" fmla="*/ 1876 h 2115"/>
                <a:gd name="T32" fmla="*/ 1044 w 1633"/>
                <a:gd name="T33" fmla="*/ 1939 h 2115"/>
                <a:gd name="T34" fmla="*/ 969 w 1633"/>
                <a:gd name="T35" fmla="*/ 1985 h 2115"/>
                <a:gd name="T36" fmla="*/ 882 w 1633"/>
                <a:gd name="T37" fmla="*/ 2014 h 2115"/>
                <a:gd name="T38" fmla="*/ 785 w 1633"/>
                <a:gd name="T39" fmla="*/ 2025 h 2115"/>
                <a:gd name="T40" fmla="*/ 696 w 1633"/>
                <a:gd name="T41" fmla="*/ 2021 h 2115"/>
                <a:gd name="T42" fmla="*/ 656 w 1633"/>
                <a:gd name="T43" fmla="*/ 2010 h 2115"/>
                <a:gd name="T44" fmla="*/ 623 w 1633"/>
                <a:gd name="T45" fmla="*/ 1993 h 2115"/>
                <a:gd name="T46" fmla="*/ 599 w 1633"/>
                <a:gd name="T47" fmla="*/ 1969 h 2115"/>
                <a:gd name="T48" fmla="*/ 580 w 1633"/>
                <a:gd name="T49" fmla="*/ 1938 h 2115"/>
                <a:gd name="T50" fmla="*/ 566 w 1633"/>
                <a:gd name="T51" fmla="*/ 1890 h 2115"/>
                <a:gd name="T52" fmla="*/ 561 w 1633"/>
                <a:gd name="T53" fmla="*/ 1090 h 2115"/>
                <a:gd name="T54" fmla="*/ 0 w 1633"/>
                <a:gd name="T55" fmla="*/ 93 h 2115"/>
                <a:gd name="T56" fmla="*/ 78 w 1633"/>
                <a:gd name="T57" fmla="*/ 115 h 2115"/>
                <a:gd name="T58" fmla="*/ 137 w 1633"/>
                <a:gd name="T59" fmla="*/ 153 h 2115"/>
                <a:gd name="T60" fmla="*/ 175 w 1633"/>
                <a:gd name="T61" fmla="*/ 207 h 2115"/>
                <a:gd name="T62" fmla="*/ 188 w 1633"/>
                <a:gd name="T63" fmla="*/ 278 h 2115"/>
                <a:gd name="T64" fmla="*/ 294 w 1633"/>
                <a:gd name="T65" fmla="*/ 2084 h 2115"/>
                <a:gd name="T66" fmla="*/ 550 w 1633"/>
                <a:gd name="T67" fmla="*/ 2108 h 2115"/>
                <a:gd name="T68" fmla="*/ 851 w 1633"/>
                <a:gd name="T69" fmla="*/ 2114 h 2115"/>
                <a:gd name="T70" fmla="*/ 1052 w 1633"/>
                <a:gd name="T71" fmla="*/ 2093 h 2115"/>
                <a:gd name="T72" fmla="*/ 1222 w 1633"/>
                <a:gd name="T73" fmla="*/ 2046 h 2115"/>
                <a:gd name="T74" fmla="*/ 1358 w 1633"/>
                <a:gd name="T75" fmla="*/ 1975 h 2115"/>
                <a:gd name="T76" fmla="*/ 1466 w 1633"/>
                <a:gd name="T77" fmla="*/ 1885 h 2115"/>
                <a:gd name="T78" fmla="*/ 1545 w 1633"/>
                <a:gd name="T79" fmla="*/ 1777 h 2115"/>
                <a:gd name="T80" fmla="*/ 1598 w 1633"/>
                <a:gd name="T81" fmla="*/ 1655 h 2115"/>
                <a:gd name="T82" fmla="*/ 1627 w 1633"/>
                <a:gd name="T83" fmla="*/ 1522 h 2115"/>
                <a:gd name="T84" fmla="*/ 1632 w 1633"/>
                <a:gd name="T85" fmla="*/ 1382 h 2115"/>
                <a:gd name="T86" fmla="*/ 1615 w 1633"/>
                <a:gd name="T87" fmla="*/ 1253 h 2115"/>
                <a:gd name="T88" fmla="*/ 1576 w 1633"/>
                <a:gd name="T89" fmla="*/ 1134 h 2115"/>
                <a:gd name="T90" fmla="*/ 1517 w 1633"/>
                <a:gd name="T91" fmla="*/ 1028 h 2115"/>
                <a:gd name="T92" fmla="*/ 1442 w 1633"/>
                <a:gd name="T93" fmla="*/ 937 h 2115"/>
                <a:gd name="T94" fmla="*/ 1351 w 1633"/>
                <a:gd name="T95" fmla="*/ 864 h 2115"/>
                <a:gd name="T96" fmla="*/ 1247 w 1633"/>
                <a:gd name="T97" fmla="*/ 810 h 2115"/>
                <a:gd name="T98" fmla="*/ 1131 w 1633"/>
                <a:gd name="T99" fmla="*/ 780 h 2115"/>
                <a:gd name="T100" fmla="*/ 1006 w 1633"/>
                <a:gd name="T101" fmla="*/ 773 h 2115"/>
                <a:gd name="T102" fmla="*/ 879 w 1633"/>
                <a:gd name="T103" fmla="*/ 794 h 2115"/>
                <a:gd name="T104" fmla="*/ 760 w 1633"/>
                <a:gd name="T105" fmla="*/ 843 h 2115"/>
                <a:gd name="T106" fmla="*/ 645 w 1633"/>
                <a:gd name="T107" fmla="*/ 921 h 2115"/>
                <a:gd name="T108" fmla="*/ 561 w 1633"/>
                <a:gd name="T109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3" h="2115">
                  <a:moveTo>
                    <a:pt x="561" y="1090"/>
                  </a:moveTo>
                  <a:lnTo>
                    <a:pt x="583" y="1068"/>
                  </a:lnTo>
                  <a:lnTo>
                    <a:pt x="605" y="1049"/>
                  </a:lnTo>
                  <a:lnTo>
                    <a:pt x="625" y="1032"/>
                  </a:lnTo>
                  <a:lnTo>
                    <a:pt x="645" y="1018"/>
                  </a:lnTo>
                  <a:lnTo>
                    <a:pt x="663" y="1003"/>
                  </a:lnTo>
                  <a:lnTo>
                    <a:pt x="682" y="991"/>
                  </a:lnTo>
                  <a:lnTo>
                    <a:pt x="699" y="981"/>
                  </a:lnTo>
                  <a:lnTo>
                    <a:pt x="716" y="971"/>
                  </a:lnTo>
                  <a:lnTo>
                    <a:pt x="732" y="963"/>
                  </a:lnTo>
                  <a:lnTo>
                    <a:pt x="749" y="957"/>
                  </a:lnTo>
                  <a:lnTo>
                    <a:pt x="765" y="952"/>
                  </a:lnTo>
                  <a:lnTo>
                    <a:pt x="781" y="948"/>
                  </a:lnTo>
                  <a:lnTo>
                    <a:pt x="799" y="945"/>
                  </a:lnTo>
                  <a:lnTo>
                    <a:pt x="815" y="943"/>
                  </a:lnTo>
                  <a:lnTo>
                    <a:pt x="833" y="941"/>
                  </a:lnTo>
                  <a:lnTo>
                    <a:pt x="851" y="941"/>
                  </a:lnTo>
                  <a:lnTo>
                    <a:pt x="872" y="942"/>
                  </a:lnTo>
                  <a:lnTo>
                    <a:pt x="892" y="943"/>
                  </a:lnTo>
                  <a:lnTo>
                    <a:pt x="912" y="946"/>
                  </a:lnTo>
                  <a:lnTo>
                    <a:pt x="930" y="950"/>
                  </a:lnTo>
                  <a:lnTo>
                    <a:pt x="950" y="956"/>
                  </a:lnTo>
                  <a:lnTo>
                    <a:pt x="967" y="962"/>
                  </a:lnTo>
                  <a:lnTo>
                    <a:pt x="985" y="969"/>
                  </a:lnTo>
                  <a:lnTo>
                    <a:pt x="1002" y="979"/>
                  </a:lnTo>
                  <a:lnTo>
                    <a:pt x="1018" y="988"/>
                  </a:lnTo>
                  <a:lnTo>
                    <a:pt x="1035" y="999"/>
                  </a:lnTo>
                  <a:lnTo>
                    <a:pt x="1050" y="1010"/>
                  </a:lnTo>
                  <a:lnTo>
                    <a:pt x="1066" y="1024"/>
                  </a:lnTo>
                  <a:lnTo>
                    <a:pt x="1079" y="1037"/>
                  </a:lnTo>
                  <a:lnTo>
                    <a:pt x="1093" y="1052"/>
                  </a:lnTo>
                  <a:lnTo>
                    <a:pt x="1107" y="1068"/>
                  </a:lnTo>
                  <a:lnTo>
                    <a:pt x="1119" y="1084"/>
                  </a:lnTo>
                  <a:lnTo>
                    <a:pt x="1130" y="1102"/>
                  </a:lnTo>
                  <a:lnTo>
                    <a:pt x="1142" y="1120"/>
                  </a:lnTo>
                  <a:lnTo>
                    <a:pt x="1152" y="1139"/>
                  </a:lnTo>
                  <a:lnTo>
                    <a:pt x="1162" y="1159"/>
                  </a:lnTo>
                  <a:lnTo>
                    <a:pt x="1171" y="1180"/>
                  </a:lnTo>
                  <a:lnTo>
                    <a:pt x="1180" y="1201"/>
                  </a:lnTo>
                  <a:lnTo>
                    <a:pt x="1187" y="1224"/>
                  </a:lnTo>
                  <a:lnTo>
                    <a:pt x="1194" y="1247"/>
                  </a:lnTo>
                  <a:lnTo>
                    <a:pt x="1200" y="1270"/>
                  </a:lnTo>
                  <a:lnTo>
                    <a:pt x="1205" y="1295"/>
                  </a:lnTo>
                  <a:lnTo>
                    <a:pt x="1210" y="1320"/>
                  </a:lnTo>
                  <a:lnTo>
                    <a:pt x="1213" y="1346"/>
                  </a:lnTo>
                  <a:lnTo>
                    <a:pt x="1216" y="1373"/>
                  </a:lnTo>
                  <a:lnTo>
                    <a:pt x="1219" y="1399"/>
                  </a:lnTo>
                  <a:lnTo>
                    <a:pt x="1221" y="1427"/>
                  </a:lnTo>
                  <a:lnTo>
                    <a:pt x="1221" y="1455"/>
                  </a:lnTo>
                  <a:lnTo>
                    <a:pt x="1220" y="1493"/>
                  </a:lnTo>
                  <a:lnTo>
                    <a:pt x="1219" y="1529"/>
                  </a:lnTo>
                  <a:lnTo>
                    <a:pt x="1215" y="1564"/>
                  </a:lnTo>
                  <a:lnTo>
                    <a:pt x="1212" y="1596"/>
                  </a:lnTo>
                  <a:lnTo>
                    <a:pt x="1207" y="1628"/>
                  </a:lnTo>
                  <a:lnTo>
                    <a:pt x="1202" y="1659"/>
                  </a:lnTo>
                  <a:lnTo>
                    <a:pt x="1195" y="1688"/>
                  </a:lnTo>
                  <a:lnTo>
                    <a:pt x="1188" y="1715"/>
                  </a:lnTo>
                  <a:lnTo>
                    <a:pt x="1179" y="1742"/>
                  </a:lnTo>
                  <a:lnTo>
                    <a:pt x="1169" y="1768"/>
                  </a:lnTo>
                  <a:lnTo>
                    <a:pt x="1159" y="1791"/>
                  </a:lnTo>
                  <a:lnTo>
                    <a:pt x="1148" y="1814"/>
                  </a:lnTo>
                  <a:lnTo>
                    <a:pt x="1135" y="1836"/>
                  </a:lnTo>
                  <a:lnTo>
                    <a:pt x="1122" y="1856"/>
                  </a:lnTo>
                  <a:lnTo>
                    <a:pt x="1109" y="1876"/>
                  </a:lnTo>
                  <a:lnTo>
                    <a:pt x="1093" y="1893"/>
                  </a:lnTo>
                  <a:lnTo>
                    <a:pt x="1078" y="1909"/>
                  </a:lnTo>
                  <a:lnTo>
                    <a:pt x="1062" y="1925"/>
                  </a:lnTo>
                  <a:lnTo>
                    <a:pt x="1044" y="1939"/>
                  </a:lnTo>
                  <a:lnTo>
                    <a:pt x="1027" y="1953"/>
                  </a:lnTo>
                  <a:lnTo>
                    <a:pt x="1008" y="1965"/>
                  </a:lnTo>
                  <a:lnTo>
                    <a:pt x="989" y="1975"/>
                  </a:lnTo>
                  <a:lnTo>
                    <a:pt x="969" y="1985"/>
                  </a:lnTo>
                  <a:lnTo>
                    <a:pt x="948" y="1995"/>
                  </a:lnTo>
                  <a:lnTo>
                    <a:pt x="926" y="2002"/>
                  </a:lnTo>
                  <a:lnTo>
                    <a:pt x="905" y="2008"/>
                  </a:lnTo>
                  <a:lnTo>
                    <a:pt x="882" y="2014"/>
                  </a:lnTo>
                  <a:lnTo>
                    <a:pt x="858" y="2018"/>
                  </a:lnTo>
                  <a:lnTo>
                    <a:pt x="835" y="2022"/>
                  </a:lnTo>
                  <a:lnTo>
                    <a:pt x="810" y="2024"/>
                  </a:lnTo>
                  <a:lnTo>
                    <a:pt x="785" y="2025"/>
                  </a:lnTo>
                  <a:lnTo>
                    <a:pt x="759" y="2026"/>
                  </a:lnTo>
                  <a:lnTo>
                    <a:pt x="732" y="2025"/>
                  </a:lnTo>
                  <a:lnTo>
                    <a:pt x="708" y="2023"/>
                  </a:lnTo>
                  <a:lnTo>
                    <a:pt x="696" y="2021"/>
                  </a:lnTo>
                  <a:lnTo>
                    <a:pt x="685" y="2019"/>
                  </a:lnTo>
                  <a:lnTo>
                    <a:pt x="675" y="2016"/>
                  </a:lnTo>
                  <a:lnTo>
                    <a:pt x="666" y="2014"/>
                  </a:lnTo>
                  <a:lnTo>
                    <a:pt x="656" y="2010"/>
                  </a:lnTo>
                  <a:lnTo>
                    <a:pt x="647" y="2007"/>
                  </a:lnTo>
                  <a:lnTo>
                    <a:pt x="639" y="2003"/>
                  </a:lnTo>
                  <a:lnTo>
                    <a:pt x="631" y="1998"/>
                  </a:lnTo>
                  <a:lnTo>
                    <a:pt x="623" y="1993"/>
                  </a:lnTo>
                  <a:lnTo>
                    <a:pt x="616" y="1987"/>
                  </a:lnTo>
                  <a:lnTo>
                    <a:pt x="610" y="1981"/>
                  </a:lnTo>
                  <a:lnTo>
                    <a:pt x="604" y="1975"/>
                  </a:lnTo>
                  <a:lnTo>
                    <a:pt x="599" y="1969"/>
                  </a:lnTo>
                  <a:lnTo>
                    <a:pt x="594" y="1962"/>
                  </a:lnTo>
                  <a:lnTo>
                    <a:pt x="589" y="1955"/>
                  </a:lnTo>
                  <a:lnTo>
                    <a:pt x="584" y="1946"/>
                  </a:lnTo>
                  <a:lnTo>
                    <a:pt x="580" y="1938"/>
                  </a:lnTo>
                  <a:lnTo>
                    <a:pt x="577" y="1929"/>
                  </a:lnTo>
                  <a:lnTo>
                    <a:pt x="574" y="1921"/>
                  </a:lnTo>
                  <a:lnTo>
                    <a:pt x="571" y="1910"/>
                  </a:lnTo>
                  <a:lnTo>
                    <a:pt x="566" y="1890"/>
                  </a:lnTo>
                  <a:lnTo>
                    <a:pt x="563" y="1868"/>
                  </a:lnTo>
                  <a:lnTo>
                    <a:pt x="562" y="1844"/>
                  </a:lnTo>
                  <a:lnTo>
                    <a:pt x="561" y="1818"/>
                  </a:lnTo>
                  <a:lnTo>
                    <a:pt x="561" y="1090"/>
                  </a:lnTo>
                  <a:close/>
                  <a:moveTo>
                    <a:pt x="561" y="0"/>
                  </a:moveTo>
                  <a:lnTo>
                    <a:pt x="504" y="0"/>
                  </a:lnTo>
                  <a:lnTo>
                    <a:pt x="0" y="37"/>
                  </a:lnTo>
                  <a:lnTo>
                    <a:pt x="0" y="93"/>
                  </a:lnTo>
                  <a:lnTo>
                    <a:pt x="21" y="97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78" y="115"/>
                  </a:lnTo>
                  <a:lnTo>
                    <a:pt x="95" y="123"/>
                  </a:lnTo>
                  <a:lnTo>
                    <a:pt x="110" y="132"/>
                  </a:lnTo>
                  <a:lnTo>
                    <a:pt x="125" y="142"/>
                  </a:lnTo>
                  <a:lnTo>
                    <a:pt x="137" y="153"/>
                  </a:lnTo>
                  <a:lnTo>
                    <a:pt x="148" y="165"/>
                  </a:lnTo>
                  <a:lnTo>
                    <a:pt x="159" y="178"/>
                  </a:lnTo>
                  <a:lnTo>
                    <a:pt x="168" y="192"/>
                  </a:lnTo>
                  <a:lnTo>
                    <a:pt x="175" y="207"/>
                  </a:lnTo>
                  <a:lnTo>
                    <a:pt x="180" y="222"/>
                  </a:lnTo>
                  <a:lnTo>
                    <a:pt x="184" y="240"/>
                  </a:lnTo>
                  <a:lnTo>
                    <a:pt x="187" y="258"/>
                  </a:lnTo>
                  <a:lnTo>
                    <a:pt x="188" y="278"/>
                  </a:lnTo>
                  <a:lnTo>
                    <a:pt x="188" y="2065"/>
                  </a:lnTo>
                  <a:lnTo>
                    <a:pt x="223" y="2073"/>
                  </a:lnTo>
                  <a:lnTo>
                    <a:pt x="258" y="2079"/>
                  </a:lnTo>
                  <a:lnTo>
                    <a:pt x="294" y="2084"/>
                  </a:lnTo>
                  <a:lnTo>
                    <a:pt x="329" y="2089"/>
                  </a:lnTo>
                  <a:lnTo>
                    <a:pt x="401" y="2097"/>
                  </a:lnTo>
                  <a:lnTo>
                    <a:pt x="475" y="2104"/>
                  </a:lnTo>
                  <a:lnTo>
                    <a:pt x="550" y="2108"/>
                  </a:lnTo>
                  <a:lnTo>
                    <a:pt x="628" y="2113"/>
                  </a:lnTo>
                  <a:lnTo>
                    <a:pt x="710" y="2115"/>
                  </a:lnTo>
                  <a:lnTo>
                    <a:pt x="795" y="2115"/>
                  </a:lnTo>
                  <a:lnTo>
                    <a:pt x="851" y="2114"/>
                  </a:lnTo>
                  <a:lnTo>
                    <a:pt x="905" y="2112"/>
                  </a:lnTo>
                  <a:lnTo>
                    <a:pt x="956" y="2106"/>
                  </a:lnTo>
                  <a:lnTo>
                    <a:pt x="1005" y="2100"/>
                  </a:lnTo>
                  <a:lnTo>
                    <a:pt x="1052" y="2093"/>
                  </a:lnTo>
                  <a:lnTo>
                    <a:pt x="1097" y="2083"/>
                  </a:lnTo>
                  <a:lnTo>
                    <a:pt x="1142" y="2073"/>
                  </a:lnTo>
                  <a:lnTo>
                    <a:pt x="1183" y="2059"/>
                  </a:lnTo>
                  <a:lnTo>
                    <a:pt x="1222" y="2046"/>
                  </a:lnTo>
                  <a:lnTo>
                    <a:pt x="1259" y="2029"/>
                  </a:lnTo>
                  <a:lnTo>
                    <a:pt x="1293" y="2013"/>
                  </a:lnTo>
                  <a:lnTo>
                    <a:pt x="1327" y="1995"/>
                  </a:lnTo>
                  <a:lnTo>
                    <a:pt x="1358" y="1975"/>
                  </a:lnTo>
                  <a:lnTo>
                    <a:pt x="1388" y="1955"/>
                  </a:lnTo>
                  <a:lnTo>
                    <a:pt x="1416" y="1932"/>
                  </a:lnTo>
                  <a:lnTo>
                    <a:pt x="1442" y="1908"/>
                  </a:lnTo>
                  <a:lnTo>
                    <a:pt x="1466" y="1885"/>
                  </a:lnTo>
                  <a:lnTo>
                    <a:pt x="1488" y="1859"/>
                  </a:lnTo>
                  <a:lnTo>
                    <a:pt x="1509" y="1832"/>
                  </a:lnTo>
                  <a:lnTo>
                    <a:pt x="1528" y="1805"/>
                  </a:lnTo>
                  <a:lnTo>
                    <a:pt x="1545" y="1777"/>
                  </a:lnTo>
                  <a:lnTo>
                    <a:pt x="1561" y="1747"/>
                  </a:lnTo>
                  <a:lnTo>
                    <a:pt x="1575" y="1718"/>
                  </a:lnTo>
                  <a:lnTo>
                    <a:pt x="1588" y="1687"/>
                  </a:lnTo>
                  <a:lnTo>
                    <a:pt x="1598" y="1655"/>
                  </a:lnTo>
                  <a:lnTo>
                    <a:pt x="1607" y="1622"/>
                  </a:lnTo>
                  <a:lnTo>
                    <a:pt x="1616" y="1589"/>
                  </a:lnTo>
                  <a:lnTo>
                    <a:pt x="1622" y="1555"/>
                  </a:lnTo>
                  <a:lnTo>
                    <a:pt x="1627" y="1522"/>
                  </a:lnTo>
                  <a:lnTo>
                    <a:pt x="1630" y="1487"/>
                  </a:lnTo>
                  <a:lnTo>
                    <a:pt x="1632" y="1452"/>
                  </a:lnTo>
                  <a:lnTo>
                    <a:pt x="1633" y="1416"/>
                  </a:lnTo>
                  <a:lnTo>
                    <a:pt x="1632" y="1382"/>
                  </a:lnTo>
                  <a:lnTo>
                    <a:pt x="1630" y="1349"/>
                  </a:lnTo>
                  <a:lnTo>
                    <a:pt x="1626" y="1316"/>
                  </a:lnTo>
                  <a:lnTo>
                    <a:pt x="1622" y="1283"/>
                  </a:lnTo>
                  <a:lnTo>
                    <a:pt x="1615" y="1253"/>
                  </a:lnTo>
                  <a:lnTo>
                    <a:pt x="1607" y="1222"/>
                  </a:lnTo>
                  <a:lnTo>
                    <a:pt x="1598" y="1191"/>
                  </a:lnTo>
                  <a:lnTo>
                    <a:pt x="1588" y="1162"/>
                  </a:lnTo>
                  <a:lnTo>
                    <a:pt x="1576" y="1134"/>
                  </a:lnTo>
                  <a:lnTo>
                    <a:pt x="1563" y="1106"/>
                  </a:lnTo>
                  <a:lnTo>
                    <a:pt x="1549" y="1078"/>
                  </a:lnTo>
                  <a:lnTo>
                    <a:pt x="1534" y="1053"/>
                  </a:lnTo>
                  <a:lnTo>
                    <a:pt x="1517" y="1028"/>
                  </a:lnTo>
                  <a:lnTo>
                    <a:pt x="1501" y="1003"/>
                  </a:lnTo>
                  <a:lnTo>
                    <a:pt x="1482" y="980"/>
                  </a:lnTo>
                  <a:lnTo>
                    <a:pt x="1463" y="958"/>
                  </a:lnTo>
                  <a:lnTo>
                    <a:pt x="1442" y="937"/>
                  </a:lnTo>
                  <a:lnTo>
                    <a:pt x="1421" y="917"/>
                  </a:lnTo>
                  <a:lnTo>
                    <a:pt x="1398" y="898"/>
                  </a:lnTo>
                  <a:lnTo>
                    <a:pt x="1376" y="880"/>
                  </a:lnTo>
                  <a:lnTo>
                    <a:pt x="1351" y="864"/>
                  </a:lnTo>
                  <a:lnTo>
                    <a:pt x="1326" y="848"/>
                  </a:lnTo>
                  <a:lnTo>
                    <a:pt x="1301" y="834"/>
                  </a:lnTo>
                  <a:lnTo>
                    <a:pt x="1274" y="822"/>
                  </a:lnTo>
                  <a:lnTo>
                    <a:pt x="1247" y="810"/>
                  </a:lnTo>
                  <a:lnTo>
                    <a:pt x="1220" y="800"/>
                  </a:lnTo>
                  <a:lnTo>
                    <a:pt x="1191" y="792"/>
                  </a:lnTo>
                  <a:lnTo>
                    <a:pt x="1161" y="785"/>
                  </a:lnTo>
                  <a:lnTo>
                    <a:pt x="1131" y="780"/>
                  </a:lnTo>
                  <a:lnTo>
                    <a:pt x="1102" y="775"/>
                  </a:lnTo>
                  <a:lnTo>
                    <a:pt x="1071" y="773"/>
                  </a:lnTo>
                  <a:lnTo>
                    <a:pt x="1039" y="772"/>
                  </a:lnTo>
                  <a:lnTo>
                    <a:pt x="1006" y="773"/>
                  </a:lnTo>
                  <a:lnTo>
                    <a:pt x="973" y="775"/>
                  </a:lnTo>
                  <a:lnTo>
                    <a:pt x="942" y="780"/>
                  </a:lnTo>
                  <a:lnTo>
                    <a:pt x="911" y="786"/>
                  </a:lnTo>
                  <a:lnTo>
                    <a:pt x="879" y="794"/>
                  </a:lnTo>
                  <a:lnTo>
                    <a:pt x="849" y="803"/>
                  </a:lnTo>
                  <a:lnTo>
                    <a:pt x="818" y="814"/>
                  </a:lnTo>
                  <a:lnTo>
                    <a:pt x="789" y="828"/>
                  </a:lnTo>
                  <a:lnTo>
                    <a:pt x="760" y="843"/>
                  </a:lnTo>
                  <a:lnTo>
                    <a:pt x="730" y="860"/>
                  </a:lnTo>
                  <a:lnTo>
                    <a:pt x="701" y="878"/>
                  </a:lnTo>
                  <a:lnTo>
                    <a:pt x="673" y="899"/>
                  </a:lnTo>
                  <a:lnTo>
                    <a:pt x="645" y="921"/>
                  </a:lnTo>
                  <a:lnTo>
                    <a:pt x="616" y="946"/>
                  </a:lnTo>
                  <a:lnTo>
                    <a:pt x="589" y="971"/>
                  </a:lnTo>
                  <a:lnTo>
                    <a:pt x="561" y="100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7F2E231-8555-CE49-B963-37FAB0E206C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665" y="1882"/>
              <a:ext cx="449" cy="448"/>
            </a:xfrm>
            <a:custGeom>
              <a:avLst/>
              <a:gdLst>
                <a:gd name="T0" fmla="*/ 409 w 1345"/>
                <a:gd name="T1" fmla="*/ 401 h 1343"/>
                <a:gd name="T2" fmla="*/ 431 w 1345"/>
                <a:gd name="T3" fmla="*/ 305 h 1343"/>
                <a:gd name="T4" fmla="*/ 465 w 1345"/>
                <a:gd name="T5" fmla="*/ 225 h 1343"/>
                <a:gd name="T6" fmla="*/ 508 w 1345"/>
                <a:gd name="T7" fmla="*/ 163 h 1343"/>
                <a:gd name="T8" fmla="*/ 562 w 1345"/>
                <a:gd name="T9" fmla="*/ 117 h 1343"/>
                <a:gd name="T10" fmla="*/ 625 w 1345"/>
                <a:gd name="T11" fmla="*/ 94 h 1343"/>
                <a:gd name="T12" fmla="*/ 693 w 1345"/>
                <a:gd name="T13" fmla="*/ 92 h 1343"/>
                <a:gd name="T14" fmla="*/ 759 w 1345"/>
                <a:gd name="T15" fmla="*/ 112 h 1343"/>
                <a:gd name="T16" fmla="*/ 816 w 1345"/>
                <a:gd name="T17" fmla="*/ 153 h 1343"/>
                <a:gd name="T18" fmla="*/ 865 w 1345"/>
                <a:gd name="T19" fmla="*/ 214 h 1343"/>
                <a:gd name="T20" fmla="*/ 903 w 1345"/>
                <a:gd name="T21" fmla="*/ 291 h 1343"/>
                <a:gd name="T22" fmla="*/ 929 w 1345"/>
                <a:gd name="T23" fmla="*/ 382 h 1343"/>
                <a:gd name="T24" fmla="*/ 943 w 1345"/>
                <a:gd name="T25" fmla="*/ 486 h 1343"/>
                <a:gd name="T26" fmla="*/ 1326 w 1345"/>
                <a:gd name="T27" fmla="*/ 468 h 1343"/>
                <a:gd name="T28" fmla="*/ 1273 w 1345"/>
                <a:gd name="T29" fmla="*/ 329 h 1343"/>
                <a:gd name="T30" fmla="*/ 1193 w 1345"/>
                <a:gd name="T31" fmla="*/ 212 h 1343"/>
                <a:gd name="T32" fmla="*/ 1089 w 1345"/>
                <a:gd name="T33" fmla="*/ 117 h 1343"/>
                <a:gd name="T34" fmla="*/ 964 w 1345"/>
                <a:gd name="T35" fmla="*/ 50 h 1343"/>
                <a:gd name="T36" fmla="*/ 819 w 1345"/>
                <a:gd name="T37" fmla="*/ 11 h 1343"/>
                <a:gd name="T38" fmla="*/ 655 w 1345"/>
                <a:gd name="T39" fmla="*/ 1 h 1343"/>
                <a:gd name="T40" fmla="*/ 482 w 1345"/>
                <a:gd name="T41" fmla="*/ 30 h 1343"/>
                <a:gd name="T42" fmla="*/ 328 w 1345"/>
                <a:gd name="T43" fmla="*/ 96 h 1343"/>
                <a:gd name="T44" fmla="*/ 199 w 1345"/>
                <a:gd name="T45" fmla="*/ 195 h 1343"/>
                <a:gd name="T46" fmla="*/ 97 w 1345"/>
                <a:gd name="T47" fmla="*/ 323 h 1343"/>
                <a:gd name="T48" fmla="*/ 29 w 1345"/>
                <a:gd name="T49" fmla="*/ 473 h 1343"/>
                <a:gd name="T50" fmla="*/ 0 w 1345"/>
                <a:gd name="T51" fmla="*/ 644 h 1343"/>
                <a:gd name="T52" fmla="*/ 12 w 1345"/>
                <a:gd name="T53" fmla="*/ 817 h 1343"/>
                <a:gd name="T54" fmla="*/ 63 w 1345"/>
                <a:gd name="T55" fmla="*/ 973 h 1343"/>
                <a:gd name="T56" fmla="*/ 150 w 1345"/>
                <a:gd name="T57" fmla="*/ 1108 h 1343"/>
                <a:gd name="T58" fmla="*/ 266 w 1345"/>
                <a:gd name="T59" fmla="*/ 1215 h 1343"/>
                <a:gd name="T60" fmla="*/ 408 w 1345"/>
                <a:gd name="T61" fmla="*/ 1292 h 1343"/>
                <a:gd name="T62" fmla="*/ 572 w 1345"/>
                <a:gd name="T63" fmla="*/ 1335 h 1343"/>
                <a:gd name="T64" fmla="*/ 734 w 1345"/>
                <a:gd name="T65" fmla="*/ 1341 h 1343"/>
                <a:gd name="T66" fmla="*/ 868 w 1345"/>
                <a:gd name="T67" fmla="*/ 1320 h 1343"/>
                <a:gd name="T68" fmla="*/ 992 w 1345"/>
                <a:gd name="T69" fmla="*/ 1277 h 1343"/>
                <a:gd name="T70" fmla="*/ 1104 w 1345"/>
                <a:gd name="T71" fmla="*/ 1213 h 1343"/>
                <a:gd name="T72" fmla="*/ 1201 w 1345"/>
                <a:gd name="T73" fmla="*/ 1129 h 1343"/>
                <a:gd name="T74" fmla="*/ 1282 w 1345"/>
                <a:gd name="T75" fmla="*/ 1029 h 1343"/>
                <a:gd name="T76" fmla="*/ 1345 w 1345"/>
                <a:gd name="T77" fmla="*/ 911 h 1343"/>
                <a:gd name="T78" fmla="*/ 1195 w 1345"/>
                <a:gd name="T79" fmla="*/ 1030 h 1343"/>
                <a:gd name="T80" fmla="*/ 1130 w 1345"/>
                <a:gd name="T81" fmla="*/ 1087 h 1343"/>
                <a:gd name="T82" fmla="*/ 1062 w 1345"/>
                <a:gd name="T83" fmla="*/ 1130 h 1343"/>
                <a:gd name="T84" fmla="*/ 989 w 1345"/>
                <a:gd name="T85" fmla="*/ 1160 h 1343"/>
                <a:gd name="T86" fmla="*/ 910 w 1345"/>
                <a:gd name="T87" fmla="*/ 1177 h 1343"/>
                <a:gd name="T88" fmla="*/ 823 w 1345"/>
                <a:gd name="T89" fmla="*/ 1181 h 1343"/>
                <a:gd name="T90" fmla="*/ 716 w 1345"/>
                <a:gd name="T91" fmla="*/ 1159 h 1343"/>
                <a:gd name="T92" fmla="*/ 615 w 1345"/>
                <a:gd name="T93" fmla="*/ 1108 h 1343"/>
                <a:gd name="T94" fmla="*/ 529 w 1345"/>
                <a:gd name="T95" fmla="*/ 1025 h 1343"/>
                <a:gd name="T96" fmla="*/ 460 w 1345"/>
                <a:gd name="T97" fmla="*/ 913 h 1343"/>
                <a:gd name="T98" fmla="*/ 415 w 1345"/>
                <a:gd name="T99" fmla="*/ 770 h 1343"/>
                <a:gd name="T100" fmla="*/ 401 w 1345"/>
                <a:gd name="T101" fmla="*/ 599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5" h="1343">
                  <a:moveTo>
                    <a:pt x="402" y="486"/>
                  </a:moveTo>
                  <a:lnTo>
                    <a:pt x="403" y="463"/>
                  </a:lnTo>
                  <a:lnTo>
                    <a:pt x="405" y="442"/>
                  </a:lnTo>
                  <a:lnTo>
                    <a:pt x="407" y="421"/>
                  </a:lnTo>
                  <a:lnTo>
                    <a:pt x="409" y="401"/>
                  </a:lnTo>
                  <a:lnTo>
                    <a:pt x="413" y="380"/>
                  </a:lnTo>
                  <a:lnTo>
                    <a:pt x="416" y="361"/>
                  </a:lnTo>
                  <a:lnTo>
                    <a:pt x="421" y="342"/>
                  </a:lnTo>
                  <a:lnTo>
                    <a:pt x="426" y="324"/>
                  </a:lnTo>
                  <a:lnTo>
                    <a:pt x="431" y="305"/>
                  </a:lnTo>
                  <a:lnTo>
                    <a:pt x="437" y="288"/>
                  </a:lnTo>
                  <a:lnTo>
                    <a:pt x="443" y="271"/>
                  </a:lnTo>
                  <a:lnTo>
                    <a:pt x="449" y="256"/>
                  </a:lnTo>
                  <a:lnTo>
                    <a:pt x="456" y="241"/>
                  </a:lnTo>
                  <a:lnTo>
                    <a:pt x="465" y="225"/>
                  </a:lnTo>
                  <a:lnTo>
                    <a:pt x="472" y="212"/>
                  </a:lnTo>
                  <a:lnTo>
                    <a:pt x="480" y="198"/>
                  </a:lnTo>
                  <a:lnTo>
                    <a:pt x="489" y="185"/>
                  </a:lnTo>
                  <a:lnTo>
                    <a:pt x="498" y="174"/>
                  </a:lnTo>
                  <a:lnTo>
                    <a:pt x="508" y="163"/>
                  </a:lnTo>
                  <a:lnTo>
                    <a:pt x="518" y="152"/>
                  </a:lnTo>
                  <a:lnTo>
                    <a:pt x="528" y="142"/>
                  </a:lnTo>
                  <a:lnTo>
                    <a:pt x="539" y="134"/>
                  </a:lnTo>
                  <a:lnTo>
                    <a:pt x="550" y="126"/>
                  </a:lnTo>
                  <a:lnTo>
                    <a:pt x="562" y="117"/>
                  </a:lnTo>
                  <a:lnTo>
                    <a:pt x="573" y="111"/>
                  </a:lnTo>
                  <a:lnTo>
                    <a:pt x="586" y="106"/>
                  </a:lnTo>
                  <a:lnTo>
                    <a:pt x="598" y="101"/>
                  </a:lnTo>
                  <a:lnTo>
                    <a:pt x="611" y="97"/>
                  </a:lnTo>
                  <a:lnTo>
                    <a:pt x="625" y="94"/>
                  </a:lnTo>
                  <a:lnTo>
                    <a:pt x="638" y="92"/>
                  </a:lnTo>
                  <a:lnTo>
                    <a:pt x="651" y="90"/>
                  </a:lnTo>
                  <a:lnTo>
                    <a:pt x="666" y="90"/>
                  </a:lnTo>
                  <a:lnTo>
                    <a:pt x="680" y="90"/>
                  </a:lnTo>
                  <a:lnTo>
                    <a:pt x="693" y="92"/>
                  </a:lnTo>
                  <a:lnTo>
                    <a:pt x="708" y="94"/>
                  </a:lnTo>
                  <a:lnTo>
                    <a:pt x="721" y="97"/>
                  </a:lnTo>
                  <a:lnTo>
                    <a:pt x="733" y="101"/>
                  </a:lnTo>
                  <a:lnTo>
                    <a:pt x="747" y="106"/>
                  </a:lnTo>
                  <a:lnTo>
                    <a:pt x="759" y="112"/>
                  </a:lnTo>
                  <a:lnTo>
                    <a:pt x="771" y="118"/>
                  </a:lnTo>
                  <a:lnTo>
                    <a:pt x="783" y="127"/>
                  </a:lnTo>
                  <a:lnTo>
                    <a:pt x="795" y="135"/>
                  </a:lnTo>
                  <a:lnTo>
                    <a:pt x="805" y="144"/>
                  </a:lnTo>
                  <a:lnTo>
                    <a:pt x="816" y="153"/>
                  </a:lnTo>
                  <a:lnTo>
                    <a:pt x="827" y="165"/>
                  </a:lnTo>
                  <a:lnTo>
                    <a:pt x="837" y="176"/>
                  </a:lnTo>
                  <a:lnTo>
                    <a:pt x="847" y="188"/>
                  </a:lnTo>
                  <a:lnTo>
                    <a:pt x="856" y="201"/>
                  </a:lnTo>
                  <a:lnTo>
                    <a:pt x="865" y="214"/>
                  </a:lnTo>
                  <a:lnTo>
                    <a:pt x="874" y="228"/>
                  </a:lnTo>
                  <a:lnTo>
                    <a:pt x="881" y="244"/>
                  </a:lnTo>
                  <a:lnTo>
                    <a:pt x="889" y="259"/>
                  </a:lnTo>
                  <a:lnTo>
                    <a:pt x="896" y="274"/>
                  </a:lnTo>
                  <a:lnTo>
                    <a:pt x="903" y="291"/>
                  </a:lnTo>
                  <a:lnTo>
                    <a:pt x="910" y="308"/>
                  </a:lnTo>
                  <a:lnTo>
                    <a:pt x="915" y="326"/>
                  </a:lnTo>
                  <a:lnTo>
                    <a:pt x="920" y="344"/>
                  </a:lnTo>
                  <a:lnTo>
                    <a:pt x="925" y="363"/>
                  </a:lnTo>
                  <a:lnTo>
                    <a:pt x="929" y="382"/>
                  </a:lnTo>
                  <a:lnTo>
                    <a:pt x="933" y="402"/>
                  </a:lnTo>
                  <a:lnTo>
                    <a:pt x="936" y="422"/>
                  </a:lnTo>
                  <a:lnTo>
                    <a:pt x="939" y="443"/>
                  </a:lnTo>
                  <a:lnTo>
                    <a:pt x="942" y="464"/>
                  </a:lnTo>
                  <a:lnTo>
                    <a:pt x="943" y="486"/>
                  </a:lnTo>
                  <a:lnTo>
                    <a:pt x="402" y="486"/>
                  </a:lnTo>
                  <a:close/>
                  <a:moveTo>
                    <a:pt x="1345" y="561"/>
                  </a:moveTo>
                  <a:lnTo>
                    <a:pt x="1341" y="529"/>
                  </a:lnTo>
                  <a:lnTo>
                    <a:pt x="1335" y="498"/>
                  </a:lnTo>
                  <a:lnTo>
                    <a:pt x="1326" y="468"/>
                  </a:lnTo>
                  <a:lnTo>
                    <a:pt x="1318" y="439"/>
                  </a:lnTo>
                  <a:lnTo>
                    <a:pt x="1309" y="410"/>
                  </a:lnTo>
                  <a:lnTo>
                    <a:pt x="1298" y="382"/>
                  </a:lnTo>
                  <a:lnTo>
                    <a:pt x="1286" y="355"/>
                  </a:lnTo>
                  <a:lnTo>
                    <a:pt x="1273" y="329"/>
                  </a:lnTo>
                  <a:lnTo>
                    <a:pt x="1260" y="303"/>
                  </a:lnTo>
                  <a:lnTo>
                    <a:pt x="1244" y="280"/>
                  </a:lnTo>
                  <a:lnTo>
                    <a:pt x="1229" y="256"/>
                  </a:lnTo>
                  <a:lnTo>
                    <a:pt x="1211" y="233"/>
                  </a:lnTo>
                  <a:lnTo>
                    <a:pt x="1193" y="212"/>
                  </a:lnTo>
                  <a:lnTo>
                    <a:pt x="1174" y="190"/>
                  </a:lnTo>
                  <a:lnTo>
                    <a:pt x="1155" y="171"/>
                  </a:lnTo>
                  <a:lnTo>
                    <a:pt x="1133" y="152"/>
                  </a:lnTo>
                  <a:lnTo>
                    <a:pt x="1112" y="135"/>
                  </a:lnTo>
                  <a:lnTo>
                    <a:pt x="1089" y="117"/>
                  </a:lnTo>
                  <a:lnTo>
                    <a:pt x="1066" y="102"/>
                  </a:lnTo>
                  <a:lnTo>
                    <a:pt x="1042" y="88"/>
                  </a:lnTo>
                  <a:lnTo>
                    <a:pt x="1016" y="73"/>
                  </a:lnTo>
                  <a:lnTo>
                    <a:pt x="991" y="61"/>
                  </a:lnTo>
                  <a:lnTo>
                    <a:pt x="964" y="50"/>
                  </a:lnTo>
                  <a:lnTo>
                    <a:pt x="936" y="39"/>
                  </a:lnTo>
                  <a:lnTo>
                    <a:pt x="909" y="30"/>
                  </a:lnTo>
                  <a:lnTo>
                    <a:pt x="879" y="23"/>
                  </a:lnTo>
                  <a:lnTo>
                    <a:pt x="850" y="16"/>
                  </a:lnTo>
                  <a:lnTo>
                    <a:pt x="819" y="11"/>
                  </a:lnTo>
                  <a:lnTo>
                    <a:pt x="789" y="6"/>
                  </a:lnTo>
                  <a:lnTo>
                    <a:pt x="757" y="2"/>
                  </a:lnTo>
                  <a:lnTo>
                    <a:pt x="725" y="1"/>
                  </a:lnTo>
                  <a:lnTo>
                    <a:pt x="692" y="0"/>
                  </a:lnTo>
                  <a:lnTo>
                    <a:pt x="655" y="1"/>
                  </a:lnTo>
                  <a:lnTo>
                    <a:pt x="619" y="3"/>
                  </a:lnTo>
                  <a:lnTo>
                    <a:pt x="585" y="8"/>
                  </a:lnTo>
                  <a:lnTo>
                    <a:pt x="550" y="14"/>
                  </a:lnTo>
                  <a:lnTo>
                    <a:pt x="516" y="21"/>
                  </a:lnTo>
                  <a:lnTo>
                    <a:pt x="482" y="30"/>
                  </a:lnTo>
                  <a:lnTo>
                    <a:pt x="450" y="40"/>
                  </a:lnTo>
                  <a:lnTo>
                    <a:pt x="418" y="52"/>
                  </a:lnTo>
                  <a:lnTo>
                    <a:pt x="388" y="65"/>
                  </a:lnTo>
                  <a:lnTo>
                    <a:pt x="358" y="80"/>
                  </a:lnTo>
                  <a:lnTo>
                    <a:pt x="328" y="96"/>
                  </a:lnTo>
                  <a:lnTo>
                    <a:pt x="300" y="113"/>
                  </a:lnTo>
                  <a:lnTo>
                    <a:pt x="274" y="132"/>
                  </a:lnTo>
                  <a:lnTo>
                    <a:pt x="247" y="152"/>
                  </a:lnTo>
                  <a:lnTo>
                    <a:pt x="222" y="173"/>
                  </a:lnTo>
                  <a:lnTo>
                    <a:pt x="199" y="195"/>
                  </a:lnTo>
                  <a:lnTo>
                    <a:pt x="176" y="219"/>
                  </a:lnTo>
                  <a:lnTo>
                    <a:pt x="155" y="244"/>
                  </a:lnTo>
                  <a:lnTo>
                    <a:pt x="134" y="269"/>
                  </a:lnTo>
                  <a:lnTo>
                    <a:pt x="115" y="295"/>
                  </a:lnTo>
                  <a:lnTo>
                    <a:pt x="97" y="323"/>
                  </a:lnTo>
                  <a:lnTo>
                    <a:pt x="81" y="351"/>
                  </a:lnTo>
                  <a:lnTo>
                    <a:pt x="65" y="381"/>
                  </a:lnTo>
                  <a:lnTo>
                    <a:pt x="52" y="411"/>
                  </a:lnTo>
                  <a:lnTo>
                    <a:pt x="40" y="442"/>
                  </a:lnTo>
                  <a:lnTo>
                    <a:pt x="29" y="473"/>
                  </a:lnTo>
                  <a:lnTo>
                    <a:pt x="20" y="506"/>
                  </a:lnTo>
                  <a:lnTo>
                    <a:pt x="13" y="540"/>
                  </a:lnTo>
                  <a:lnTo>
                    <a:pt x="7" y="574"/>
                  </a:lnTo>
                  <a:lnTo>
                    <a:pt x="3" y="609"/>
                  </a:lnTo>
                  <a:lnTo>
                    <a:pt x="0" y="644"/>
                  </a:lnTo>
                  <a:lnTo>
                    <a:pt x="0" y="680"/>
                  </a:lnTo>
                  <a:lnTo>
                    <a:pt x="0" y="716"/>
                  </a:lnTo>
                  <a:lnTo>
                    <a:pt x="3" y="751"/>
                  </a:lnTo>
                  <a:lnTo>
                    <a:pt x="7" y="784"/>
                  </a:lnTo>
                  <a:lnTo>
                    <a:pt x="12" y="817"/>
                  </a:lnTo>
                  <a:lnTo>
                    <a:pt x="20" y="850"/>
                  </a:lnTo>
                  <a:lnTo>
                    <a:pt x="28" y="882"/>
                  </a:lnTo>
                  <a:lnTo>
                    <a:pt x="39" y="914"/>
                  </a:lnTo>
                  <a:lnTo>
                    <a:pt x="51" y="943"/>
                  </a:lnTo>
                  <a:lnTo>
                    <a:pt x="63" y="973"/>
                  </a:lnTo>
                  <a:lnTo>
                    <a:pt x="79" y="1002"/>
                  </a:lnTo>
                  <a:lnTo>
                    <a:pt x="94" y="1030"/>
                  </a:lnTo>
                  <a:lnTo>
                    <a:pt x="112" y="1056"/>
                  </a:lnTo>
                  <a:lnTo>
                    <a:pt x="130" y="1082"/>
                  </a:lnTo>
                  <a:lnTo>
                    <a:pt x="150" y="1108"/>
                  </a:lnTo>
                  <a:lnTo>
                    <a:pt x="171" y="1131"/>
                  </a:lnTo>
                  <a:lnTo>
                    <a:pt x="193" y="1154"/>
                  </a:lnTo>
                  <a:lnTo>
                    <a:pt x="216" y="1175"/>
                  </a:lnTo>
                  <a:lnTo>
                    <a:pt x="241" y="1196"/>
                  </a:lnTo>
                  <a:lnTo>
                    <a:pt x="266" y="1215"/>
                  </a:lnTo>
                  <a:lnTo>
                    <a:pt x="293" y="1233"/>
                  </a:lnTo>
                  <a:lnTo>
                    <a:pt x="320" y="1250"/>
                  </a:lnTo>
                  <a:lnTo>
                    <a:pt x="349" y="1266"/>
                  </a:lnTo>
                  <a:lnTo>
                    <a:pt x="378" y="1280"/>
                  </a:lnTo>
                  <a:lnTo>
                    <a:pt x="408" y="1292"/>
                  </a:lnTo>
                  <a:lnTo>
                    <a:pt x="440" y="1305"/>
                  </a:lnTo>
                  <a:lnTo>
                    <a:pt x="472" y="1314"/>
                  </a:lnTo>
                  <a:lnTo>
                    <a:pt x="505" y="1323"/>
                  </a:lnTo>
                  <a:lnTo>
                    <a:pt x="537" y="1330"/>
                  </a:lnTo>
                  <a:lnTo>
                    <a:pt x="572" y="1335"/>
                  </a:lnTo>
                  <a:lnTo>
                    <a:pt x="607" y="1340"/>
                  </a:lnTo>
                  <a:lnTo>
                    <a:pt x="643" y="1342"/>
                  </a:lnTo>
                  <a:lnTo>
                    <a:pt x="679" y="1343"/>
                  </a:lnTo>
                  <a:lnTo>
                    <a:pt x="707" y="1343"/>
                  </a:lnTo>
                  <a:lnTo>
                    <a:pt x="734" y="1341"/>
                  </a:lnTo>
                  <a:lnTo>
                    <a:pt x="762" y="1339"/>
                  </a:lnTo>
                  <a:lnTo>
                    <a:pt x="789" y="1335"/>
                  </a:lnTo>
                  <a:lnTo>
                    <a:pt x="815" y="1331"/>
                  </a:lnTo>
                  <a:lnTo>
                    <a:pt x="842" y="1326"/>
                  </a:lnTo>
                  <a:lnTo>
                    <a:pt x="868" y="1320"/>
                  </a:lnTo>
                  <a:lnTo>
                    <a:pt x="893" y="1313"/>
                  </a:lnTo>
                  <a:lnTo>
                    <a:pt x="919" y="1306"/>
                  </a:lnTo>
                  <a:lnTo>
                    <a:pt x="944" y="1296"/>
                  </a:lnTo>
                  <a:lnTo>
                    <a:pt x="968" y="1287"/>
                  </a:lnTo>
                  <a:lnTo>
                    <a:pt x="992" y="1277"/>
                  </a:lnTo>
                  <a:lnTo>
                    <a:pt x="1015" y="1266"/>
                  </a:lnTo>
                  <a:lnTo>
                    <a:pt x="1038" y="1253"/>
                  </a:lnTo>
                  <a:lnTo>
                    <a:pt x="1061" y="1241"/>
                  </a:lnTo>
                  <a:lnTo>
                    <a:pt x="1082" y="1227"/>
                  </a:lnTo>
                  <a:lnTo>
                    <a:pt x="1104" y="1213"/>
                  </a:lnTo>
                  <a:lnTo>
                    <a:pt x="1124" y="1198"/>
                  </a:lnTo>
                  <a:lnTo>
                    <a:pt x="1145" y="1182"/>
                  </a:lnTo>
                  <a:lnTo>
                    <a:pt x="1164" y="1165"/>
                  </a:lnTo>
                  <a:lnTo>
                    <a:pt x="1183" y="1148"/>
                  </a:lnTo>
                  <a:lnTo>
                    <a:pt x="1201" y="1129"/>
                  </a:lnTo>
                  <a:lnTo>
                    <a:pt x="1219" y="1111"/>
                  </a:lnTo>
                  <a:lnTo>
                    <a:pt x="1236" y="1091"/>
                  </a:lnTo>
                  <a:lnTo>
                    <a:pt x="1252" y="1071"/>
                  </a:lnTo>
                  <a:lnTo>
                    <a:pt x="1268" y="1050"/>
                  </a:lnTo>
                  <a:lnTo>
                    <a:pt x="1282" y="1029"/>
                  </a:lnTo>
                  <a:lnTo>
                    <a:pt x="1297" y="1006"/>
                  </a:lnTo>
                  <a:lnTo>
                    <a:pt x="1310" y="983"/>
                  </a:lnTo>
                  <a:lnTo>
                    <a:pt x="1322" y="960"/>
                  </a:lnTo>
                  <a:lnTo>
                    <a:pt x="1335" y="936"/>
                  </a:lnTo>
                  <a:lnTo>
                    <a:pt x="1345" y="911"/>
                  </a:lnTo>
                  <a:lnTo>
                    <a:pt x="1289" y="911"/>
                  </a:lnTo>
                  <a:lnTo>
                    <a:pt x="1267" y="943"/>
                  </a:lnTo>
                  <a:lnTo>
                    <a:pt x="1243" y="974"/>
                  </a:lnTo>
                  <a:lnTo>
                    <a:pt x="1220" y="1003"/>
                  </a:lnTo>
                  <a:lnTo>
                    <a:pt x="1195" y="1030"/>
                  </a:lnTo>
                  <a:lnTo>
                    <a:pt x="1183" y="1042"/>
                  </a:lnTo>
                  <a:lnTo>
                    <a:pt x="1169" y="1054"/>
                  </a:lnTo>
                  <a:lnTo>
                    <a:pt x="1157" y="1066"/>
                  </a:lnTo>
                  <a:lnTo>
                    <a:pt x="1144" y="1077"/>
                  </a:lnTo>
                  <a:lnTo>
                    <a:pt x="1130" y="1087"/>
                  </a:lnTo>
                  <a:lnTo>
                    <a:pt x="1117" y="1096"/>
                  </a:lnTo>
                  <a:lnTo>
                    <a:pt x="1104" y="1106"/>
                  </a:lnTo>
                  <a:lnTo>
                    <a:pt x="1090" y="1115"/>
                  </a:lnTo>
                  <a:lnTo>
                    <a:pt x="1076" y="1123"/>
                  </a:lnTo>
                  <a:lnTo>
                    <a:pt x="1062" y="1130"/>
                  </a:lnTo>
                  <a:lnTo>
                    <a:pt x="1047" y="1137"/>
                  </a:lnTo>
                  <a:lnTo>
                    <a:pt x="1033" y="1144"/>
                  </a:lnTo>
                  <a:lnTo>
                    <a:pt x="1019" y="1150"/>
                  </a:lnTo>
                  <a:lnTo>
                    <a:pt x="1003" y="1156"/>
                  </a:lnTo>
                  <a:lnTo>
                    <a:pt x="989" y="1160"/>
                  </a:lnTo>
                  <a:lnTo>
                    <a:pt x="973" y="1165"/>
                  </a:lnTo>
                  <a:lnTo>
                    <a:pt x="958" y="1169"/>
                  </a:lnTo>
                  <a:lnTo>
                    <a:pt x="942" y="1172"/>
                  </a:lnTo>
                  <a:lnTo>
                    <a:pt x="926" y="1175"/>
                  </a:lnTo>
                  <a:lnTo>
                    <a:pt x="910" y="1177"/>
                  </a:lnTo>
                  <a:lnTo>
                    <a:pt x="893" y="1179"/>
                  </a:lnTo>
                  <a:lnTo>
                    <a:pt x="877" y="1181"/>
                  </a:lnTo>
                  <a:lnTo>
                    <a:pt x="861" y="1182"/>
                  </a:lnTo>
                  <a:lnTo>
                    <a:pt x="844" y="1182"/>
                  </a:lnTo>
                  <a:lnTo>
                    <a:pt x="823" y="1181"/>
                  </a:lnTo>
                  <a:lnTo>
                    <a:pt x="801" y="1179"/>
                  </a:lnTo>
                  <a:lnTo>
                    <a:pt x="779" y="1176"/>
                  </a:lnTo>
                  <a:lnTo>
                    <a:pt x="758" y="1171"/>
                  </a:lnTo>
                  <a:lnTo>
                    <a:pt x="736" y="1166"/>
                  </a:lnTo>
                  <a:lnTo>
                    <a:pt x="716" y="1159"/>
                  </a:lnTo>
                  <a:lnTo>
                    <a:pt x="694" y="1152"/>
                  </a:lnTo>
                  <a:lnTo>
                    <a:pt x="675" y="1143"/>
                  </a:lnTo>
                  <a:lnTo>
                    <a:pt x="654" y="1132"/>
                  </a:lnTo>
                  <a:lnTo>
                    <a:pt x="635" y="1120"/>
                  </a:lnTo>
                  <a:lnTo>
                    <a:pt x="615" y="1108"/>
                  </a:lnTo>
                  <a:lnTo>
                    <a:pt x="597" y="1093"/>
                  </a:lnTo>
                  <a:lnTo>
                    <a:pt x="579" y="1078"/>
                  </a:lnTo>
                  <a:lnTo>
                    <a:pt x="562" y="1061"/>
                  </a:lnTo>
                  <a:lnTo>
                    <a:pt x="545" y="1044"/>
                  </a:lnTo>
                  <a:lnTo>
                    <a:pt x="529" y="1025"/>
                  </a:lnTo>
                  <a:lnTo>
                    <a:pt x="514" y="1005"/>
                  </a:lnTo>
                  <a:lnTo>
                    <a:pt x="498" y="983"/>
                  </a:lnTo>
                  <a:lnTo>
                    <a:pt x="485" y="961"/>
                  </a:lnTo>
                  <a:lnTo>
                    <a:pt x="472" y="937"/>
                  </a:lnTo>
                  <a:lnTo>
                    <a:pt x="460" y="913"/>
                  </a:lnTo>
                  <a:lnTo>
                    <a:pt x="449" y="886"/>
                  </a:lnTo>
                  <a:lnTo>
                    <a:pt x="439" y="859"/>
                  </a:lnTo>
                  <a:lnTo>
                    <a:pt x="430" y="831"/>
                  </a:lnTo>
                  <a:lnTo>
                    <a:pt x="422" y="801"/>
                  </a:lnTo>
                  <a:lnTo>
                    <a:pt x="415" y="770"/>
                  </a:lnTo>
                  <a:lnTo>
                    <a:pt x="410" y="738"/>
                  </a:lnTo>
                  <a:lnTo>
                    <a:pt x="406" y="705"/>
                  </a:lnTo>
                  <a:lnTo>
                    <a:pt x="403" y="671"/>
                  </a:lnTo>
                  <a:lnTo>
                    <a:pt x="401" y="636"/>
                  </a:lnTo>
                  <a:lnTo>
                    <a:pt x="401" y="599"/>
                  </a:lnTo>
                  <a:lnTo>
                    <a:pt x="402" y="561"/>
                  </a:lnTo>
                  <a:lnTo>
                    <a:pt x="1345" y="5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9917359-63DB-BC4A-B929-699F4891B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7" y="1882"/>
              <a:ext cx="413" cy="435"/>
            </a:xfrm>
            <a:custGeom>
              <a:avLst/>
              <a:gdLst>
                <a:gd name="T0" fmla="*/ 1118 w 1240"/>
                <a:gd name="T1" fmla="*/ 445 h 1293"/>
                <a:gd name="T2" fmla="*/ 1062 w 1240"/>
                <a:gd name="T3" fmla="*/ 398 h 1293"/>
                <a:gd name="T4" fmla="*/ 1008 w 1240"/>
                <a:gd name="T5" fmla="*/ 362 h 1293"/>
                <a:gd name="T6" fmla="*/ 958 w 1240"/>
                <a:gd name="T7" fmla="*/ 337 h 1293"/>
                <a:gd name="T8" fmla="*/ 909 w 1240"/>
                <a:gd name="T9" fmla="*/ 323 h 1293"/>
                <a:gd name="T10" fmla="*/ 856 w 1240"/>
                <a:gd name="T11" fmla="*/ 321 h 1293"/>
                <a:gd name="T12" fmla="*/ 800 w 1240"/>
                <a:gd name="T13" fmla="*/ 330 h 1293"/>
                <a:gd name="T14" fmla="*/ 749 w 1240"/>
                <a:gd name="T15" fmla="*/ 350 h 1293"/>
                <a:gd name="T16" fmla="*/ 701 w 1240"/>
                <a:gd name="T17" fmla="*/ 384 h 1293"/>
                <a:gd name="T18" fmla="*/ 651 w 1240"/>
                <a:gd name="T19" fmla="*/ 432 h 1293"/>
                <a:gd name="T20" fmla="*/ 600 w 1240"/>
                <a:gd name="T21" fmla="*/ 498 h 1293"/>
                <a:gd name="T22" fmla="*/ 602 w 1240"/>
                <a:gd name="T23" fmla="*/ 1057 h 1293"/>
                <a:gd name="T24" fmla="*/ 609 w 1240"/>
                <a:gd name="T25" fmla="*/ 1110 h 1293"/>
                <a:gd name="T26" fmla="*/ 618 w 1240"/>
                <a:gd name="T27" fmla="*/ 1135 h 1293"/>
                <a:gd name="T28" fmla="*/ 632 w 1240"/>
                <a:gd name="T29" fmla="*/ 1158 h 1293"/>
                <a:gd name="T30" fmla="*/ 649 w 1240"/>
                <a:gd name="T31" fmla="*/ 1176 h 1293"/>
                <a:gd name="T32" fmla="*/ 673 w 1240"/>
                <a:gd name="T33" fmla="*/ 1193 h 1293"/>
                <a:gd name="T34" fmla="*/ 702 w 1240"/>
                <a:gd name="T35" fmla="*/ 1207 h 1293"/>
                <a:gd name="T36" fmla="*/ 778 w 1240"/>
                <a:gd name="T37" fmla="*/ 1231 h 1293"/>
                <a:gd name="T38" fmla="*/ 19 w 1240"/>
                <a:gd name="T39" fmla="*/ 1293 h 1293"/>
                <a:gd name="T40" fmla="*/ 76 w 1240"/>
                <a:gd name="T41" fmla="*/ 1223 h 1293"/>
                <a:gd name="T42" fmla="*/ 140 w 1240"/>
                <a:gd name="T43" fmla="*/ 1195 h 1293"/>
                <a:gd name="T44" fmla="*/ 172 w 1240"/>
                <a:gd name="T45" fmla="*/ 1173 h 1293"/>
                <a:gd name="T46" fmla="*/ 191 w 1240"/>
                <a:gd name="T47" fmla="*/ 1154 h 1293"/>
                <a:gd name="T48" fmla="*/ 205 w 1240"/>
                <a:gd name="T49" fmla="*/ 1131 h 1293"/>
                <a:gd name="T50" fmla="*/ 221 w 1240"/>
                <a:gd name="T51" fmla="*/ 1077 h 1293"/>
                <a:gd name="T52" fmla="*/ 226 w 1240"/>
                <a:gd name="T53" fmla="*/ 1007 h 1293"/>
                <a:gd name="T54" fmla="*/ 223 w 1240"/>
                <a:gd name="T55" fmla="*/ 295 h 1293"/>
                <a:gd name="T56" fmla="*/ 210 w 1240"/>
                <a:gd name="T57" fmla="*/ 236 h 1293"/>
                <a:gd name="T58" fmla="*/ 197 w 1240"/>
                <a:gd name="T59" fmla="*/ 207 h 1293"/>
                <a:gd name="T60" fmla="*/ 179 w 1240"/>
                <a:gd name="T61" fmla="*/ 181 h 1293"/>
                <a:gd name="T62" fmla="*/ 158 w 1240"/>
                <a:gd name="T63" fmla="*/ 159 h 1293"/>
                <a:gd name="T64" fmla="*/ 132 w 1240"/>
                <a:gd name="T65" fmla="*/ 142 h 1293"/>
                <a:gd name="T66" fmla="*/ 102 w 1240"/>
                <a:gd name="T67" fmla="*/ 128 h 1293"/>
                <a:gd name="T68" fmla="*/ 28 w 1240"/>
                <a:gd name="T69" fmla="*/ 109 h 1293"/>
                <a:gd name="T70" fmla="*/ 544 w 1240"/>
                <a:gd name="T71" fmla="*/ 0 h 1293"/>
                <a:gd name="T72" fmla="*/ 606 w 1240"/>
                <a:gd name="T73" fmla="*/ 397 h 1293"/>
                <a:gd name="T74" fmla="*/ 677 w 1240"/>
                <a:gd name="T75" fmla="*/ 259 h 1293"/>
                <a:gd name="T76" fmla="*/ 725 w 1240"/>
                <a:gd name="T77" fmla="*/ 184 h 1293"/>
                <a:gd name="T78" fmla="*/ 762 w 1240"/>
                <a:gd name="T79" fmla="*/ 137 h 1293"/>
                <a:gd name="T80" fmla="*/ 800 w 1240"/>
                <a:gd name="T81" fmla="*/ 97 h 1293"/>
                <a:gd name="T82" fmla="*/ 839 w 1240"/>
                <a:gd name="T83" fmla="*/ 64 h 1293"/>
                <a:gd name="T84" fmla="*/ 879 w 1240"/>
                <a:gd name="T85" fmla="*/ 37 h 1293"/>
                <a:gd name="T86" fmla="*/ 920 w 1240"/>
                <a:gd name="T87" fmla="*/ 19 h 1293"/>
                <a:gd name="T88" fmla="*/ 961 w 1240"/>
                <a:gd name="T89" fmla="*/ 7 h 1293"/>
                <a:gd name="T90" fmla="*/ 1004 w 1240"/>
                <a:gd name="T91" fmla="*/ 0 h 1293"/>
                <a:gd name="T92" fmla="*/ 1049 w 1240"/>
                <a:gd name="T93" fmla="*/ 2 h 1293"/>
                <a:gd name="T94" fmla="*/ 1094 w 1240"/>
                <a:gd name="T95" fmla="*/ 11 h 1293"/>
                <a:gd name="T96" fmla="*/ 1138 w 1240"/>
                <a:gd name="T97" fmla="*/ 27 h 1293"/>
                <a:gd name="T98" fmla="*/ 1179 w 1240"/>
                <a:gd name="T99" fmla="*/ 51 h 1293"/>
                <a:gd name="T100" fmla="*/ 1217 w 1240"/>
                <a:gd name="T101" fmla="*/ 81 h 1293"/>
                <a:gd name="T102" fmla="*/ 1157 w 1240"/>
                <a:gd name="T103" fmla="*/ 48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1293">
                  <a:moveTo>
                    <a:pt x="1157" y="482"/>
                  </a:moveTo>
                  <a:lnTo>
                    <a:pt x="1138" y="463"/>
                  </a:lnTo>
                  <a:lnTo>
                    <a:pt x="1118" y="445"/>
                  </a:lnTo>
                  <a:lnTo>
                    <a:pt x="1099" y="428"/>
                  </a:lnTo>
                  <a:lnTo>
                    <a:pt x="1080" y="412"/>
                  </a:lnTo>
                  <a:lnTo>
                    <a:pt x="1062" y="398"/>
                  </a:lnTo>
                  <a:lnTo>
                    <a:pt x="1043" y="384"/>
                  </a:lnTo>
                  <a:lnTo>
                    <a:pt x="1026" y="373"/>
                  </a:lnTo>
                  <a:lnTo>
                    <a:pt x="1008" y="362"/>
                  </a:lnTo>
                  <a:lnTo>
                    <a:pt x="991" y="352"/>
                  </a:lnTo>
                  <a:lnTo>
                    <a:pt x="974" y="343"/>
                  </a:lnTo>
                  <a:lnTo>
                    <a:pt x="958" y="337"/>
                  </a:lnTo>
                  <a:lnTo>
                    <a:pt x="942" y="331"/>
                  </a:lnTo>
                  <a:lnTo>
                    <a:pt x="925" y="326"/>
                  </a:lnTo>
                  <a:lnTo>
                    <a:pt x="909" y="323"/>
                  </a:lnTo>
                  <a:lnTo>
                    <a:pt x="893" y="321"/>
                  </a:lnTo>
                  <a:lnTo>
                    <a:pt x="877" y="321"/>
                  </a:lnTo>
                  <a:lnTo>
                    <a:pt x="856" y="321"/>
                  </a:lnTo>
                  <a:lnTo>
                    <a:pt x="837" y="323"/>
                  </a:lnTo>
                  <a:lnTo>
                    <a:pt x="817" y="326"/>
                  </a:lnTo>
                  <a:lnTo>
                    <a:pt x="800" y="330"/>
                  </a:lnTo>
                  <a:lnTo>
                    <a:pt x="783" y="335"/>
                  </a:lnTo>
                  <a:lnTo>
                    <a:pt x="765" y="342"/>
                  </a:lnTo>
                  <a:lnTo>
                    <a:pt x="749" y="350"/>
                  </a:lnTo>
                  <a:lnTo>
                    <a:pt x="732" y="360"/>
                  </a:lnTo>
                  <a:lnTo>
                    <a:pt x="716" y="371"/>
                  </a:lnTo>
                  <a:lnTo>
                    <a:pt x="701" y="384"/>
                  </a:lnTo>
                  <a:lnTo>
                    <a:pt x="684" y="399"/>
                  </a:lnTo>
                  <a:lnTo>
                    <a:pt x="668" y="415"/>
                  </a:lnTo>
                  <a:lnTo>
                    <a:pt x="651" y="432"/>
                  </a:lnTo>
                  <a:lnTo>
                    <a:pt x="635" y="453"/>
                  </a:lnTo>
                  <a:lnTo>
                    <a:pt x="617" y="475"/>
                  </a:lnTo>
                  <a:lnTo>
                    <a:pt x="600" y="498"/>
                  </a:lnTo>
                  <a:lnTo>
                    <a:pt x="600" y="1007"/>
                  </a:lnTo>
                  <a:lnTo>
                    <a:pt x="600" y="1034"/>
                  </a:lnTo>
                  <a:lnTo>
                    <a:pt x="602" y="1057"/>
                  </a:lnTo>
                  <a:lnTo>
                    <a:pt x="604" y="1080"/>
                  </a:lnTo>
                  <a:lnTo>
                    <a:pt x="607" y="1100"/>
                  </a:lnTo>
                  <a:lnTo>
                    <a:pt x="609" y="1110"/>
                  </a:lnTo>
                  <a:lnTo>
                    <a:pt x="612" y="1119"/>
                  </a:lnTo>
                  <a:lnTo>
                    <a:pt x="615" y="1127"/>
                  </a:lnTo>
                  <a:lnTo>
                    <a:pt x="618" y="1135"/>
                  </a:lnTo>
                  <a:lnTo>
                    <a:pt x="623" y="1144"/>
                  </a:lnTo>
                  <a:lnTo>
                    <a:pt x="627" y="1151"/>
                  </a:lnTo>
                  <a:lnTo>
                    <a:pt x="632" y="1158"/>
                  </a:lnTo>
                  <a:lnTo>
                    <a:pt x="637" y="1164"/>
                  </a:lnTo>
                  <a:lnTo>
                    <a:pt x="643" y="1170"/>
                  </a:lnTo>
                  <a:lnTo>
                    <a:pt x="649" y="1176"/>
                  </a:lnTo>
                  <a:lnTo>
                    <a:pt x="656" y="1183"/>
                  </a:lnTo>
                  <a:lnTo>
                    <a:pt x="665" y="1188"/>
                  </a:lnTo>
                  <a:lnTo>
                    <a:pt x="673" y="1193"/>
                  </a:lnTo>
                  <a:lnTo>
                    <a:pt x="681" y="1198"/>
                  </a:lnTo>
                  <a:lnTo>
                    <a:pt x="691" y="1203"/>
                  </a:lnTo>
                  <a:lnTo>
                    <a:pt x="702" y="1207"/>
                  </a:lnTo>
                  <a:lnTo>
                    <a:pt x="724" y="1215"/>
                  </a:lnTo>
                  <a:lnTo>
                    <a:pt x="750" y="1224"/>
                  </a:lnTo>
                  <a:lnTo>
                    <a:pt x="778" y="1231"/>
                  </a:lnTo>
                  <a:lnTo>
                    <a:pt x="810" y="1238"/>
                  </a:lnTo>
                  <a:lnTo>
                    <a:pt x="810" y="1293"/>
                  </a:lnTo>
                  <a:lnTo>
                    <a:pt x="19" y="1293"/>
                  </a:lnTo>
                  <a:lnTo>
                    <a:pt x="19" y="1238"/>
                  </a:lnTo>
                  <a:lnTo>
                    <a:pt x="49" y="1230"/>
                  </a:lnTo>
                  <a:lnTo>
                    <a:pt x="76" y="1223"/>
                  </a:lnTo>
                  <a:lnTo>
                    <a:pt x="99" y="1213"/>
                  </a:lnTo>
                  <a:lnTo>
                    <a:pt x="121" y="1205"/>
                  </a:lnTo>
                  <a:lnTo>
                    <a:pt x="140" y="1195"/>
                  </a:lnTo>
                  <a:lnTo>
                    <a:pt x="158" y="1185"/>
                  </a:lnTo>
                  <a:lnTo>
                    <a:pt x="165" y="1178"/>
                  </a:lnTo>
                  <a:lnTo>
                    <a:pt x="172" y="1173"/>
                  </a:lnTo>
                  <a:lnTo>
                    <a:pt x="179" y="1167"/>
                  </a:lnTo>
                  <a:lnTo>
                    <a:pt x="185" y="1160"/>
                  </a:lnTo>
                  <a:lnTo>
                    <a:pt x="191" y="1154"/>
                  </a:lnTo>
                  <a:lnTo>
                    <a:pt x="196" y="1147"/>
                  </a:lnTo>
                  <a:lnTo>
                    <a:pt x="201" y="1139"/>
                  </a:lnTo>
                  <a:lnTo>
                    <a:pt x="205" y="1131"/>
                  </a:lnTo>
                  <a:lnTo>
                    <a:pt x="212" y="1115"/>
                  </a:lnTo>
                  <a:lnTo>
                    <a:pt x="217" y="1097"/>
                  </a:lnTo>
                  <a:lnTo>
                    <a:pt x="221" y="1077"/>
                  </a:lnTo>
                  <a:lnTo>
                    <a:pt x="224" y="1055"/>
                  </a:lnTo>
                  <a:lnTo>
                    <a:pt x="226" y="1033"/>
                  </a:lnTo>
                  <a:lnTo>
                    <a:pt x="226" y="1007"/>
                  </a:lnTo>
                  <a:lnTo>
                    <a:pt x="226" y="349"/>
                  </a:lnTo>
                  <a:lnTo>
                    <a:pt x="226" y="322"/>
                  </a:lnTo>
                  <a:lnTo>
                    <a:pt x="223" y="295"/>
                  </a:lnTo>
                  <a:lnTo>
                    <a:pt x="219" y="269"/>
                  </a:lnTo>
                  <a:lnTo>
                    <a:pt x="213" y="247"/>
                  </a:lnTo>
                  <a:lnTo>
                    <a:pt x="210" y="236"/>
                  </a:lnTo>
                  <a:lnTo>
                    <a:pt x="206" y="226"/>
                  </a:lnTo>
                  <a:lnTo>
                    <a:pt x="202" y="216"/>
                  </a:lnTo>
                  <a:lnTo>
                    <a:pt x="197" y="207"/>
                  </a:lnTo>
                  <a:lnTo>
                    <a:pt x="192" y="197"/>
                  </a:lnTo>
                  <a:lnTo>
                    <a:pt x="185" y="189"/>
                  </a:lnTo>
                  <a:lnTo>
                    <a:pt x="179" y="181"/>
                  </a:lnTo>
                  <a:lnTo>
                    <a:pt x="173" y="174"/>
                  </a:lnTo>
                  <a:lnTo>
                    <a:pt x="166" y="167"/>
                  </a:lnTo>
                  <a:lnTo>
                    <a:pt x="158" y="159"/>
                  </a:lnTo>
                  <a:lnTo>
                    <a:pt x="150" y="153"/>
                  </a:lnTo>
                  <a:lnTo>
                    <a:pt x="141" y="147"/>
                  </a:lnTo>
                  <a:lnTo>
                    <a:pt x="132" y="142"/>
                  </a:lnTo>
                  <a:lnTo>
                    <a:pt x="123" y="137"/>
                  </a:lnTo>
                  <a:lnTo>
                    <a:pt x="113" y="132"/>
                  </a:lnTo>
                  <a:lnTo>
                    <a:pt x="102" y="128"/>
                  </a:lnTo>
                  <a:lnTo>
                    <a:pt x="80" y="119"/>
                  </a:lnTo>
                  <a:lnTo>
                    <a:pt x="55" y="113"/>
                  </a:lnTo>
                  <a:lnTo>
                    <a:pt x="28" y="109"/>
                  </a:lnTo>
                  <a:lnTo>
                    <a:pt x="0" y="106"/>
                  </a:lnTo>
                  <a:lnTo>
                    <a:pt x="0" y="50"/>
                  </a:lnTo>
                  <a:lnTo>
                    <a:pt x="544" y="0"/>
                  </a:lnTo>
                  <a:lnTo>
                    <a:pt x="600" y="0"/>
                  </a:lnTo>
                  <a:lnTo>
                    <a:pt x="600" y="397"/>
                  </a:lnTo>
                  <a:lnTo>
                    <a:pt x="606" y="397"/>
                  </a:lnTo>
                  <a:lnTo>
                    <a:pt x="630" y="347"/>
                  </a:lnTo>
                  <a:lnTo>
                    <a:pt x="653" y="301"/>
                  </a:lnTo>
                  <a:lnTo>
                    <a:pt x="677" y="259"/>
                  </a:lnTo>
                  <a:lnTo>
                    <a:pt x="701" y="220"/>
                  </a:lnTo>
                  <a:lnTo>
                    <a:pt x="713" y="202"/>
                  </a:lnTo>
                  <a:lnTo>
                    <a:pt x="725" y="184"/>
                  </a:lnTo>
                  <a:lnTo>
                    <a:pt x="737" y="168"/>
                  </a:lnTo>
                  <a:lnTo>
                    <a:pt x="750" y="152"/>
                  </a:lnTo>
                  <a:lnTo>
                    <a:pt x="762" y="137"/>
                  </a:lnTo>
                  <a:lnTo>
                    <a:pt x="774" y="123"/>
                  </a:lnTo>
                  <a:lnTo>
                    <a:pt x="788" y="109"/>
                  </a:lnTo>
                  <a:lnTo>
                    <a:pt x="800" y="97"/>
                  </a:lnTo>
                  <a:lnTo>
                    <a:pt x="813" y="85"/>
                  </a:lnTo>
                  <a:lnTo>
                    <a:pt x="826" y="74"/>
                  </a:lnTo>
                  <a:lnTo>
                    <a:pt x="839" y="64"/>
                  </a:lnTo>
                  <a:lnTo>
                    <a:pt x="852" y="54"/>
                  </a:lnTo>
                  <a:lnTo>
                    <a:pt x="866" y="46"/>
                  </a:lnTo>
                  <a:lnTo>
                    <a:pt x="879" y="37"/>
                  </a:lnTo>
                  <a:lnTo>
                    <a:pt x="892" y="30"/>
                  </a:lnTo>
                  <a:lnTo>
                    <a:pt x="906" y="24"/>
                  </a:lnTo>
                  <a:lnTo>
                    <a:pt x="920" y="19"/>
                  </a:lnTo>
                  <a:lnTo>
                    <a:pt x="933" y="14"/>
                  </a:lnTo>
                  <a:lnTo>
                    <a:pt x="948" y="10"/>
                  </a:lnTo>
                  <a:lnTo>
                    <a:pt x="961" y="7"/>
                  </a:lnTo>
                  <a:lnTo>
                    <a:pt x="975" y="3"/>
                  </a:lnTo>
                  <a:lnTo>
                    <a:pt x="990" y="1"/>
                  </a:lnTo>
                  <a:lnTo>
                    <a:pt x="1004" y="0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9" y="2"/>
                  </a:lnTo>
                  <a:lnTo>
                    <a:pt x="1065" y="5"/>
                  </a:lnTo>
                  <a:lnTo>
                    <a:pt x="1080" y="7"/>
                  </a:lnTo>
                  <a:lnTo>
                    <a:pt x="1094" y="11"/>
                  </a:lnTo>
                  <a:lnTo>
                    <a:pt x="1109" y="16"/>
                  </a:lnTo>
                  <a:lnTo>
                    <a:pt x="1123" y="21"/>
                  </a:lnTo>
                  <a:lnTo>
                    <a:pt x="1138" y="27"/>
                  </a:lnTo>
                  <a:lnTo>
                    <a:pt x="1152" y="34"/>
                  </a:lnTo>
                  <a:lnTo>
                    <a:pt x="1165" y="42"/>
                  </a:lnTo>
                  <a:lnTo>
                    <a:pt x="1179" y="51"/>
                  </a:lnTo>
                  <a:lnTo>
                    <a:pt x="1192" y="60"/>
                  </a:lnTo>
                  <a:lnTo>
                    <a:pt x="1204" y="70"/>
                  </a:lnTo>
                  <a:lnTo>
                    <a:pt x="1217" y="81"/>
                  </a:lnTo>
                  <a:lnTo>
                    <a:pt x="1229" y="94"/>
                  </a:lnTo>
                  <a:lnTo>
                    <a:pt x="1240" y="106"/>
                  </a:lnTo>
                  <a:lnTo>
                    <a:pt x="1157" y="4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350D8-170A-F54A-95F7-63DC5C84DB62}"/>
                </a:ext>
              </a:extLst>
            </p:cNvPr>
            <p:cNvSpPr>
              <a:spLocks/>
            </p:cNvSpPr>
            <p:nvPr/>
          </p:nvSpPr>
          <p:spPr bwMode="gray">
            <a:xfrm>
              <a:off x="4549" y="1738"/>
              <a:ext cx="834" cy="901"/>
            </a:xfrm>
            <a:custGeom>
              <a:avLst/>
              <a:gdLst>
                <a:gd name="T0" fmla="*/ 2027 w 2504"/>
                <a:gd name="T1" fmla="*/ 549 h 2702"/>
                <a:gd name="T2" fmla="*/ 2082 w 2504"/>
                <a:gd name="T3" fmla="*/ 576 h 2702"/>
                <a:gd name="T4" fmla="*/ 2118 w 2504"/>
                <a:gd name="T5" fmla="*/ 617 h 2702"/>
                <a:gd name="T6" fmla="*/ 2133 w 2504"/>
                <a:gd name="T7" fmla="*/ 674 h 2702"/>
                <a:gd name="T8" fmla="*/ 2129 w 2504"/>
                <a:gd name="T9" fmla="*/ 748 h 2702"/>
                <a:gd name="T10" fmla="*/ 2104 w 2504"/>
                <a:gd name="T11" fmla="*/ 842 h 2702"/>
                <a:gd name="T12" fmla="*/ 1620 w 2504"/>
                <a:gd name="T13" fmla="*/ 760 h 2702"/>
                <a:gd name="T14" fmla="*/ 1583 w 2504"/>
                <a:gd name="T15" fmla="*/ 645 h 2702"/>
                <a:gd name="T16" fmla="*/ 1586 w 2504"/>
                <a:gd name="T17" fmla="*/ 604 h 2702"/>
                <a:gd name="T18" fmla="*/ 1606 w 2504"/>
                <a:gd name="T19" fmla="*/ 573 h 2702"/>
                <a:gd name="T20" fmla="*/ 1643 w 2504"/>
                <a:gd name="T21" fmla="*/ 551 h 2702"/>
                <a:gd name="T22" fmla="*/ 980 w 2504"/>
                <a:gd name="T23" fmla="*/ 482 h 2702"/>
                <a:gd name="T24" fmla="*/ 501 w 2504"/>
                <a:gd name="T25" fmla="*/ 41 h 2702"/>
                <a:gd name="T26" fmla="*/ 329 w 2504"/>
                <a:gd name="T27" fmla="*/ 237 h 2702"/>
                <a:gd name="T28" fmla="*/ 157 w 2504"/>
                <a:gd name="T29" fmla="*/ 401 h 2702"/>
                <a:gd name="T30" fmla="*/ 0 w 2504"/>
                <a:gd name="T31" fmla="*/ 518 h 2702"/>
                <a:gd name="T32" fmla="*/ 227 w 2504"/>
                <a:gd name="T33" fmla="*/ 1431 h 2702"/>
                <a:gd name="T34" fmla="*/ 249 w 2504"/>
                <a:gd name="T35" fmla="*/ 1542 h 2702"/>
                <a:gd name="T36" fmla="*/ 295 w 2504"/>
                <a:gd name="T37" fmla="*/ 1629 h 2702"/>
                <a:gd name="T38" fmla="*/ 362 w 2504"/>
                <a:gd name="T39" fmla="*/ 1695 h 2702"/>
                <a:gd name="T40" fmla="*/ 444 w 2504"/>
                <a:gd name="T41" fmla="*/ 1741 h 2702"/>
                <a:gd name="T42" fmla="*/ 541 w 2504"/>
                <a:gd name="T43" fmla="*/ 1766 h 2702"/>
                <a:gd name="T44" fmla="*/ 646 w 2504"/>
                <a:gd name="T45" fmla="*/ 1775 h 2702"/>
                <a:gd name="T46" fmla="*/ 802 w 2504"/>
                <a:gd name="T47" fmla="*/ 1755 h 2702"/>
                <a:gd name="T48" fmla="*/ 880 w 2504"/>
                <a:gd name="T49" fmla="*/ 1722 h 2702"/>
                <a:gd name="T50" fmla="*/ 939 w 2504"/>
                <a:gd name="T51" fmla="*/ 1683 h 2702"/>
                <a:gd name="T52" fmla="*/ 1010 w 2504"/>
                <a:gd name="T53" fmla="*/ 1608 h 2702"/>
                <a:gd name="T54" fmla="*/ 984 w 2504"/>
                <a:gd name="T55" fmla="*/ 1542 h 2702"/>
                <a:gd name="T56" fmla="*/ 929 w 2504"/>
                <a:gd name="T57" fmla="*/ 1587 h 2702"/>
                <a:gd name="T58" fmla="*/ 872 w 2504"/>
                <a:gd name="T59" fmla="*/ 1611 h 2702"/>
                <a:gd name="T60" fmla="*/ 808 w 2504"/>
                <a:gd name="T61" fmla="*/ 1617 h 2702"/>
                <a:gd name="T62" fmla="*/ 739 w 2504"/>
                <a:gd name="T63" fmla="*/ 1604 h 2702"/>
                <a:gd name="T64" fmla="*/ 684 w 2504"/>
                <a:gd name="T65" fmla="*/ 1577 h 2702"/>
                <a:gd name="T66" fmla="*/ 645 w 2504"/>
                <a:gd name="T67" fmla="*/ 1532 h 2702"/>
                <a:gd name="T68" fmla="*/ 619 w 2504"/>
                <a:gd name="T69" fmla="*/ 1474 h 2702"/>
                <a:gd name="T70" fmla="*/ 599 w 2504"/>
                <a:gd name="T71" fmla="*/ 1368 h 2702"/>
                <a:gd name="T72" fmla="*/ 963 w 2504"/>
                <a:gd name="T73" fmla="*/ 581 h 2702"/>
                <a:gd name="T74" fmla="*/ 1045 w 2504"/>
                <a:gd name="T75" fmla="*/ 594 h 2702"/>
                <a:gd name="T76" fmla="*/ 1099 w 2504"/>
                <a:gd name="T77" fmla="*/ 616 h 2702"/>
                <a:gd name="T78" fmla="*/ 1142 w 2504"/>
                <a:gd name="T79" fmla="*/ 650 h 2702"/>
                <a:gd name="T80" fmla="*/ 1201 w 2504"/>
                <a:gd name="T81" fmla="*/ 731 h 2702"/>
                <a:gd name="T82" fmla="*/ 1671 w 2504"/>
                <a:gd name="T83" fmla="*/ 1849 h 2702"/>
                <a:gd name="T84" fmla="*/ 1587 w 2504"/>
                <a:gd name="T85" fmla="*/ 2037 h 2702"/>
                <a:gd name="T86" fmla="*/ 1516 w 2504"/>
                <a:gd name="T87" fmla="*/ 2158 h 2702"/>
                <a:gd name="T88" fmla="*/ 1440 w 2504"/>
                <a:gd name="T89" fmla="*/ 2248 h 2702"/>
                <a:gd name="T90" fmla="*/ 1358 w 2504"/>
                <a:gd name="T91" fmla="*/ 2308 h 2702"/>
                <a:gd name="T92" fmla="*/ 1267 w 2504"/>
                <a:gd name="T93" fmla="*/ 2341 h 2702"/>
                <a:gd name="T94" fmla="*/ 1167 w 2504"/>
                <a:gd name="T95" fmla="*/ 2349 h 2702"/>
                <a:gd name="T96" fmla="*/ 1069 w 2504"/>
                <a:gd name="T97" fmla="*/ 2336 h 2702"/>
                <a:gd name="T98" fmla="*/ 998 w 2504"/>
                <a:gd name="T99" fmla="*/ 2701 h 2702"/>
                <a:gd name="T100" fmla="*/ 1115 w 2504"/>
                <a:gd name="T101" fmla="*/ 2699 h 2702"/>
                <a:gd name="T102" fmla="*/ 1219 w 2504"/>
                <a:gd name="T103" fmla="*/ 2681 h 2702"/>
                <a:gd name="T104" fmla="*/ 1309 w 2504"/>
                <a:gd name="T105" fmla="*/ 2643 h 2702"/>
                <a:gd name="T106" fmla="*/ 1389 w 2504"/>
                <a:gd name="T107" fmla="*/ 2583 h 2702"/>
                <a:gd name="T108" fmla="*/ 1461 w 2504"/>
                <a:gd name="T109" fmla="*/ 2502 h 2702"/>
                <a:gd name="T110" fmla="*/ 1527 w 2504"/>
                <a:gd name="T111" fmla="*/ 2394 h 2702"/>
                <a:gd name="T112" fmla="*/ 2204 w 2504"/>
                <a:gd name="T113" fmla="*/ 858 h 2702"/>
                <a:gd name="T114" fmla="*/ 2287 w 2504"/>
                <a:gd name="T115" fmla="*/ 690 h 2702"/>
                <a:gd name="T116" fmla="*/ 2350 w 2504"/>
                <a:gd name="T117" fmla="*/ 611 h 2702"/>
                <a:gd name="T118" fmla="*/ 2426 w 2504"/>
                <a:gd name="T119" fmla="*/ 564 h 2702"/>
                <a:gd name="T120" fmla="*/ 1986 w 2504"/>
                <a:gd name="T121" fmla="*/ 482 h 2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04" h="2702">
                  <a:moveTo>
                    <a:pt x="1986" y="482"/>
                  </a:moveTo>
                  <a:lnTo>
                    <a:pt x="1986" y="538"/>
                  </a:lnTo>
                  <a:lnTo>
                    <a:pt x="2001" y="541"/>
                  </a:lnTo>
                  <a:lnTo>
                    <a:pt x="2015" y="545"/>
                  </a:lnTo>
                  <a:lnTo>
                    <a:pt x="2027" y="549"/>
                  </a:lnTo>
                  <a:lnTo>
                    <a:pt x="2040" y="554"/>
                  </a:lnTo>
                  <a:lnTo>
                    <a:pt x="2052" y="559"/>
                  </a:lnTo>
                  <a:lnTo>
                    <a:pt x="2062" y="564"/>
                  </a:lnTo>
                  <a:lnTo>
                    <a:pt x="2073" y="570"/>
                  </a:lnTo>
                  <a:lnTo>
                    <a:pt x="2082" y="576"/>
                  </a:lnTo>
                  <a:lnTo>
                    <a:pt x="2091" y="583"/>
                  </a:lnTo>
                  <a:lnTo>
                    <a:pt x="2098" y="591"/>
                  </a:lnTo>
                  <a:lnTo>
                    <a:pt x="2105" y="600"/>
                  </a:lnTo>
                  <a:lnTo>
                    <a:pt x="2111" y="608"/>
                  </a:lnTo>
                  <a:lnTo>
                    <a:pt x="2118" y="617"/>
                  </a:lnTo>
                  <a:lnTo>
                    <a:pt x="2122" y="627"/>
                  </a:lnTo>
                  <a:lnTo>
                    <a:pt x="2126" y="638"/>
                  </a:lnTo>
                  <a:lnTo>
                    <a:pt x="2129" y="649"/>
                  </a:lnTo>
                  <a:lnTo>
                    <a:pt x="2131" y="661"/>
                  </a:lnTo>
                  <a:lnTo>
                    <a:pt x="2133" y="674"/>
                  </a:lnTo>
                  <a:lnTo>
                    <a:pt x="2134" y="687"/>
                  </a:lnTo>
                  <a:lnTo>
                    <a:pt x="2134" y="701"/>
                  </a:lnTo>
                  <a:lnTo>
                    <a:pt x="2133" y="716"/>
                  </a:lnTo>
                  <a:lnTo>
                    <a:pt x="2131" y="732"/>
                  </a:lnTo>
                  <a:lnTo>
                    <a:pt x="2129" y="748"/>
                  </a:lnTo>
                  <a:lnTo>
                    <a:pt x="2126" y="765"/>
                  </a:lnTo>
                  <a:lnTo>
                    <a:pt x="2122" y="783"/>
                  </a:lnTo>
                  <a:lnTo>
                    <a:pt x="2117" y="802"/>
                  </a:lnTo>
                  <a:lnTo>
                    <a:pt x="2110" y="821"/>
                  </a:lnTo>
                  <a:lnTo>
                    <a:pt x="2104" y="842"/>
                  </a:lnTo>
                  <a:lnTo>
                    <a:pt x="2088" y="886"/>
                  </a:lnTo>
                  <a:lnTo>
                    <a:pt x="2068" y="934"/>
                  </a:lnTo>
                  <a:lnTo>
                    <a:pt x="1897" y="1333"/>
                  </a:lnTo>
                  <a:lnTo>
                    <a:pt x="1633" y="788"/>
                  </a:lnTo>
                  <a:lnTo>
                    <a:pt x="1620" y="760"/>
                  </a:lnTo>
                  <a:lnTo>
                    <a:pt x="1609" y="733"/>
                  </a:lnTo>
                  <a:lnTo>
                    <a:pt x="1600" y="708"/>
                  </a:lnTo>
                  <a:lnTo>
                    <a:pt x="1591" y="685"/>
                  </a:lnTo>
                  <a:lnTo>
                    <a:pt x="1586" y="664"/>
                  </a:lnTo>
                  <a:lnTo>
                    <a:pt x="1583" y="645"/>
                  </a:lnTo>
                  <a:lnTo>
                    <a:pt x="1583" y="636"/>
                  </a:lnTo>
                  <a:lnTo>
                    <a:pt x="1583" y="627"/>
                  </a:lnTo>
                  <a:lnTo>
                    <a:pt x="1583" y="619"/>
                  </a:lnTo>
                  <a:lnTo>
                    <a:pt x="1584" y="611"/>
                  </a:lnTo>
                  <a:lnTo>
                    <a:pt x="1586" y="604"/>
                  </a:lnTo>
                  <a:lnTo>
                    <a:pt x="1589" y="597"/>
                  </a:lnTo>
                  <a:lnTo>
                    <a:pt x="1592" y="590"/>
                  </a:lnTo>
                  <a:lnTo>
                    <a:pt x="1596" y="584"/>
                  </a:lnTo>
                  <a:lnTo>
                    <a:pt x="1601" y="578"/>
                  </a:lnTo>
                  <a:lnTo>
                    <a:pt x="1606" y="573"/>
                  </a:lnTo>
                  <a:lnTo>
                    <a:pt x="1612" y="568"/>
                  </a:lnTo>
                  <a:lnTo>
                    <a:pt x="1618" y="563"/>
                  </a:lnTo>
                  <a:lnTo>
                    <a:pt x="1626" y="559"/>
                  </a:lnTo>
                  <a:lnTo>
                    <a:pt x="1633" y="555"/>
                  </a:lnTo>
                  <a:lnTo>
                    <a:pt x="1643" y="551"/>
                  </a:lnTo>
                  <a:lnTo>
                    <a:pt x="1653" y="547"/>
                  </a:lnTo>
                  <a:lnTo>
                    <a:pt x="1674" y="542"/>
                  </a:lnTo>
                  <a:lnTo>
                    <a:pt x="1699" y="538"/>
                  </a:lnTo>
                  <a:lnTo>
                    <a:pt x="1699" y="482"/>
                  </a:lnTo>
                  <a:lnTo>
                    <a:pt x="980" y="482"/>
                  </a:lnTo>
                  <a:lnTo>
                    <a:pt x="957" y="482"/>
                  </a:lnTo>
                  <a:lnTo>
                    <a:pt x="597" y="482"/>
                  </a:lnTo>
                  <a:lnTo>
                    <a:pt x="597" y="0"/>
                  </a:lnTo>
                  <a:lnTo>
                    <a:pt x="535" y="0"/>
                  </a:lnTo>
                  <a:lnTo>
                    <a:pt x="501" y="41"/>
                  </a:lnTo>
                  <a:lnTo>
                    <a:pt x="468" y="82"/>
                  </a:lnTo>
                  <a:lnTo>
                    <a:pt x="433" y="124"/>
                  </a:lnTo>
                  <a:lnTo>
                    <a:pt x="399" y="163"/>
                  </a:lnTo>
                  <a:lnTo>
                    <a:pt x="364" y="200"/>
                  </a:lnTo>
                  <a:lnTo>
                    <a:pt x="329" y="237"/>
                  </a:lnTo>
                  <a:lnTo>
                    <a:pt x="294" y="273"/>
                  </a:lnTo>
                  <a:lnTo>
                    <a:pt x="260" y="307"/>
                  </a:lnTo>
                  <a:lnTo>
                    <a:pt x="225" y="340"/>
                  </a:lnTo>
                  <a:lnTo>
                    <a:pt x="191" y="372"/>
                  </a:lnTo>
                  <a:lnTo>
                    <a:pt x="157" y="401"/>
                  </a:lnTo>
                  <a:lnTo>
                    <a:pt x="124" y="428"/>
                  </a:lnTo>
                  <a:lnTo>
                    <a:pt x="91" y="454"/>
                  </a:lnTo>
                  <a:lnTo>
                    <a:pt x="61" y="478"/>
                  </a:lnTo>
                  <a:lnTo>
                    <a:pt x="30" y="499"/>
                  </a:lnTo>
                  <a:lnTo>
                    <a:pt x="0" y="518"/>
                  </a:lnTo>
                  <a:lnTo>
                    <a:pt x="0" y="581"/>
                  </a:lnTo>
                  <a:lnTo>
                    <a:pt x="224" y="581"/>
                  </a:lnTo>
                  <a:lnTo>
                    <a:pt x="224" y="1380"/>
                  </a:lnTo>
                  <a:lnTo>
                    <a:pt x="225" y="1405"/>
                  </a:lnTo>
                  <a:lnTo>
                    <a:pt x="227" y="1431"/>
                  </a:lnTo>
                  <a:lnTo>
                    <a:pt x="229" y="1454"/>
                  </a:lnTo>
                  <a:lnTo>
                    <a:pt x="233" y="1478"/>
                  </a:lnTo>
                  <a:lnTo>
                    <a:pt x="237" y="1500"/>
                  </a:lnTo>
                  <a:lnTo>
                    <a:pt x="243" y="1521"/>
                  </a:lnTo>
                  <a:lnTo>
                    <a:pt x="249" y="1542"/>
                  </a:lnTo>
                  <a:lnTo>
                    <a:pt x="258" y="1561"/>
                  </a:lnTo>
                  <a:lnTo>
                    <a:pt x="266" y="1580"/>
                  </a:lnTo>
                  <a:lnTo>
                    <a:pt x="275" y="1597"/>
                  </a:lnTo>
                  <a:lnTo>
                    <a:pt x="285" y="1614"/>
                  </a:lnTo>
                  <a:lnTo>
                    <a:pt x="295" y="1629"/>
                  </a:lnTo>
                  <a:lnTo>
                    <a:pt x="308" y="1644"/>
                  </a:lnTo>
                  <a:lnTo>
                    <a:pt x="320" y="1658"/>
                  </a:lnTo>
                  <a:lnTo>
                    <a:pt x="333" y="1671"/>
                  </a:lnTo>
                  <a:lnTo>
                    <a:pt x="348" y="1683"/>
                  </a:lnTo>
                  <a:lnTo>
                    <a:pt x="362" y="1695"/>
                  </a:lnTo>
                  <a:lnTo>
                    <a:pt x="378" y="1706"/>
                  </a:lnTo>
                  <a:lnTo>
                    <a:pt x="393" y="1715"/>
                  </a:lnTo>
                  <a:lnTo>
                    <a:pt x="409" y="1724"/>
                  </a:lnTo>
                  <a:lnTo>
                    <a:pt x="427" y="1733"/>
                  </a:lnTo>
                  <a:lnTo>
                    <a:pt x="444" y="1741"/>
                  </a:lnTo>
                  <a:lnTo>
                    <a:pt x="463" y="1747"/>
                  </a:lnTo>
                  <a:lnTo>
                    <a:pt x="481" y="1753"/>
                  </a:lnTo>
                  <a:lnTo>
                    <a:pt x="501" y="1758"/>
                  </a:lnTo>
                  <a:lnTo>
                    <a:pt x="520" y="1762"/>
                  </a:lnTo>
                  <a:lnTo>
                    <a:pt x="541" y="1766"/>
                  </a:lnTo>
                  <a:lnTo>
                    <a:pt x="561" y="1770"/>
                  </a:lnTo>
                  <a:lnTo>
                    <a:pt x="582" y="1772"/>
                  </a:lnTo>
                  <a:lnTo>
                    <a:pt x="603" y="1774"/>
                  </a:lnTo>
                  <a:lnTo>
                    <a:pt x="625" y="1775"/>
                  </a:lnTo>
                  <a:lnTo>
                    <a:pt x="646" y="1775"/>
                  </a:lnTo>
                  <a:lnTo>
                    <a:pt x="680" y="1775"/>
                  </a:lnTo>
                  <a:lnTo>
                    <a:pt x="713" y="1772"/>
                  </a:lnTo>
                  <a:lnTo>
                    <a:pt x="744" y="1767"/>
                  </a:lnTo>
                  <a:lnTo>
                    <a:pt x="774" y="1762"/>
                  </a:lnTo>
                  <a:lnTo>
                    <a:pt x="802" y="1755"/>
                  </a:lnTo>
                  <a:lnTo>
                    <a:pt x="830" y="1746"/>
                  </a:lnTo>
                  <a:lnTo>
                    <a:pt x="842" y="1741"/>
                  </a:lnTo>
                  <a:lnTo>
                    <a:pt x="856" y="1736"/>
                  </a:lnTo>
                  <a:lnTo>
                    <a:pt x="868" y="1730"/>
                  </a:lnTo>
                  <a:lnTo>
                    <a:pt x="880" y="1722"/>
                  </a:lnTo>
                  <a:lnTo>
                    <a:pt x="893" y="1716"/>
                  </a:lnTo>
                  <a:lnTo>
                    <a:pt x="905" y="1708"/>
                  </a:lnTo>
                  <a:lnTo>
                    <a:pt x="916" y="1701"/>
                  </a:lnTo>
                  <a:lnTo>
                    <a:pt x="927" y="1693"/>
                  </a:lnTo>
                  <a:lnTo>
                    <a:pt x="939" y="1683"/>
                  </a:lnTo>
                  <a:lnTo>
                    <a:pt x="949" y="1674"/>
                  </a:lnTo>
                  <a:lnTo>
                    <a:pt x="960" y="1664"/>
                  </a:lnTo>
                  <a:lnTo>
                    <a:pt x="971" y="1654"/>
                  </a:lnTo>
                  <a:lnTo>
                    <a:pt x="990" y="1632"/>
                  </a:lnTo>
                  <a:lnTo>
                    <a:pt x="1010" y="1608"/>
                  </a:lnTo>
                  <a:lnTo>
                    <a:pt x="1028" y="1582"/>
                  </a:lnTo>
                  <a:lnTo>
                    <a:pt x="1045" y="1554"/>
                  </a:lnTo>
                  <a:lnTo>
                    <a:pt x="1006" y="1518"/>
                  </a:lnTo>
                  <a:lnTo>
                    <a:pt x="995" y="1530"/>
                  </a:lnTo>
                  <a:lnTo>
                    <a:pt x="984" y="1542"/>
                  </a:lnTo>
                  <a:lnTo>
                    <a:pt x="973" y="1553"/>
                  </a:lnTo>
                  <a:lnTo>
                    <a:pt x="962" y="1562"/>
                  </a:lnTo>
                  <a:lnTo>
                    <a:pt x="951" y="1571"/>
                  </a:lnTo>
                  <a:lnTo>
                    <a:pt x="940" y="1580"/>
                  </a:lnTo>
                  <a:lnTo>
                    <a:pt x="929" y="1587"/>
                  </a:lnTo>
                  <a:lnTo>
                    <a:pt x="917" y="1593"/>
                  </a:lnTo>
                  <a:lnTo>
                    <a:pt x="907" y="1599"/>
                  </a:lnTo>
                  <a:lnTo>
                    <a:pt x="896" y="1603"/>
                  </a:lnTo>
                  <a:lnTo>
                    <a:pt x="883" y="1607"/>
                  </a:lnTo>
                  <a:lnTo>
                    <a:pt x="872" y="1611"/>
                  </a:lnTo>
                  <a:lnTo>
                    <a:pt x="861" y="1614"/>
                  </a:lnTo>
                  <a:lnTo>
                    <a:pt x="848" y="1616"/>
                  </a:lnTo>
                  <a:lnTo>
                    <a:pt x="837" y="1617"/>
                  </a:lnTo>
                  <a:lnTo>
                    <a:pt x="825" y="1617"/>
                  </a:lnTo>
                  <a:lnTo>
                    <a:pt x="808" y="1617"/>
                  </a:lnTo>
                  <a:lnTo>
                    <a:pt x="793" y="1616"/>
                  </a:lnTo>
                  <a:lnTo>
                    <a:pt x="779" y="1614"/>
                  </a:lnTo>
                  <a:lnTo>
                    <a:pt x="764" y="1611"/>
                  </a:lnTo>
                  <a:lnTo>
                    <a:pt x="751" y="1608"/>
                  </a:lnTo>
                  <a:lnTo>
                    <a:pt x="739" y="1604"/>
                  </a:lnTo>
                  <a:lnTo>
                    <a:pt x="726" y="1600"/>
                  </a:lnTo>
                  <a:lnTo>
                    <a:pt x="715" y="1595"/>
                  </a:lnTo>
                  <a:lnTo>
                    <a:pt x="705" y="1589"/>
                  </a:lnTo>
                  <a:lnTo>
                    <a:pt x="695" y="1583"/>
                  </a:lnTo>
                  <a:lnTo>
                    <a:pt x="684" y="1577"/>
                  </a:lnTo>
                  <a:lnTo>
                    <a:pt x="676" y="1568"/>
                  </a:lnTo>
                  <a:lnTo>
                    <a:pt x="667" y="1560"/>
                  </a:lnTo>
                  <a:lnTo>
                    <a:pt x="660" y="1552"/>
                  </a:lnTo>
                  <a:lnTo>
                    <a:pt x="653" y="1543"/>
                  </a:lnTo>
                  <a:lnTo>
                    <a:pt x="645" y="1532"/>
                  </a:lnTo>
                  <a:lnTo>
                    <a:pt x="639" y="1522"/>
                  </a:lnTo>
                  <a:lnTo>
                    <a:pt x="633" y="1511"/>
                  </a:lnTo>
                  <a:lnTo>
                    <a:pt x="628" y="1499"/>
                  </a:lnTo>
                  <a:lnTo>
                    <a:pt x="623" y="1486"/>
                  </a:lnTo>
                  <a:lnTo>
                    <a:pt x="619" y="1474"/>
                  </a:lnTo>
                  <a:lnTo>
                    <a:pt x="615" y="1461"/>
                  </a:lnTo>
                  <a:lnTo>
                    <a:pt x="611" y="1446"/>
                  </a:lnTo>
                  <a:lnTo>
                    <a:pt x="608" y="1432"/>
                  </a:lnTo>
                  <a:lnTo>
                    <a:pt x="603" y="1401"/>
                  </a:lnTo>
                  <a:lnTo>
                    <a:pt x="599" y="1368"/>
                  </a:lnTo>
                  <a:lnTo>
                    <a:pt x="598" y="1333"/>
                  </a:lnTo>
                  <a:lnTo>
                    <a:pt x="597" y="1296"/>
                  </a:lnTo>
                  <a:lnTo>
                    <a:pt x="597" y="581"/>
                  </a:lnTo>
                  <a:lnTo>
                    <a:pt x="931" y="581"/>
                  </a:lnTo>
                  <a:lnTo>
                    <a:pt x="963" y="581"/>
                  </a:lnTo>
                  <a:lnTo>
                    <a:pt x="993" y="584"/>
                  </a:lnTo>
                  <a:lnTo>
                    <a:pt x="1006" y="585"/>
                  </a:lnTo>
                  <a:lnTo>
                    <a:pt x="1020" y="588"/>
                  </a:lnTo>
                  <a:lnTo>
                    <a:pt x="1033" y="590"/>
                  </a:lnTo>
                  <a:lnTo>
                    <a:pt x="1045" y="594"/>
                  </a:lnTo>
                  <a:lnTo>
                    <a:pt x="1057" y="598"/>
                  </a:lnTo>
                  <a:lnTo>
                    <a:pt x="1068" y="602"/>
                  </a:lnTo>
                  <a:lnTo>
                    <a:pt x="1078" y="606"/>
                  </a:lnTo>
                  <a:lnTo>
                    <a:pt x="1089" y="611"/>
                  </a:lnTo>
                  <a:lnTo>
                    <a:pt x="1099" y="616"/>
                  </a:lnTo>
                  <a:lnTo>
                    <a:pt x="1108" y="622"/>
                  </a:lnTo>
                  <a:lnTo>
                    <a:pt x="1117" y="628"/>
                  </a:lnTo>
                  <a:lnTo>
                    <a:pt x="1126" y="635"/>
                  </a:lnTo>
                  <a:lnTo>
                    <a:pt x="1134" y="642"/>
                  </a:lnTo>
                  <a:lnTo>
                    <a:pt x="1142" y="650"/>
                  </a:lnTo>
                  <a:lnTo>
                    <a:pt x="1150" y="658"/>
                  </a:lnTo>
                  <a:lnTo>
                    <a:pt x="1158" y="667"/>
                  </a:lnTo>
                  <a:lnTo>
                    <a:pt x="1173" y="686"/>
                  </a:lnTo>
                  <a:lnTo>
                    <a:pt x="1187" y="707"/>
                  </a:lnTo>
                  <a:lnTo>
                    <a:pt x="1201" y="731"/>
                  </a:lnTo>
                  <a:lnTo>
                    <a:pt x="1216" y="757"/>
                  </a:lnTo>
                  <a:lnTo>
                    <a:pt x="1229" y="784"/>
                  </a:lnTo>
                  <a:lnTo>
                    <a:pt x="1245" y="815"/>
                  </a:lnTo>
                  <a:lnTo>
                    <a:pt x="1699" y="1775"/>
                  </a:lnTo>
                  <a:lnTo>
                    <a:pt x="1671" y="1849"/>
                  </a:lnTo>
                  <a:lnTo>
                    <a:pt x="1643" y="1917"/>
                  </a:lnTo>
                  <a:lnTo>
                    <a:pt x="1629" y="1949"/>
                  </a:lnTo>
                  <a:lnTo>
                    <a:pt x="1615" y="1980"/>
                  </a:lnTo>
                  <a:lnTo>
                    <a:pt x="1602" y="2010"/>
                  </a:lnTo>
                  <a:lnTo>
                    <a:pt x="1587" y="2037"/>
                  </a:lnTo>
                  <a:lnTo>
                    <a:pt x="1573" y="2064"/>
                  </a:lnTo>
                  <a:lnTo>
                    <a:pt x="1560" y="2090"/>
                  </a:lnTo>
                  <a:lnTo>
                    <a:pt x="1545" y="2113"/>
                  </a:lnTo>
                  <a:lnTo>
                    <a:pt x="1531" y="2137"/>
                  </a:lnTo>
                  <a:lnTo>
                    <a:pt x="1516" y="2158"/>
                  </a:lnTo>
                  <a:lnTo>
                    <a:pt x="1501" y="2179"/>
                  </a:lnTo>
                  <a:lnTo>
                    <a:pt x="1487" y="2197"/>
                  </a:lnTo>
                  <a:lnTo>
                    <a:pt x="1471" y="2216"/>
                  </a:lnTo>
                  <a:lnTo>
                    <a:pt x="1456" y="2232"/>
                  </a:lnTo>
                  <a:lnTo>
                    <a:pt x="1440" y="2248"/>
                  </a:lnTo>
                  <a:lnTo>
                    <a:pt x="1425" y="2262"/>
                  </a:lnTo>
                  <a:lnTo>
                    <a:pt x="1409" y="2275"/>
                  </a:lnTo>
                  <a:lnTo>
                    <a:pt x="1392" y="2288"/>
                  </a:lnTo>
                  <a:lnTo>
                    <a:pt x="1376" y="2299"/>
                  </a:lnTo>
                  <a:lnTo>
                    <a:pt x="1358" y="2308"/>
                  </a:lnTo>
                  <a:lnTo>
                    <a:pt x="1341" y="2318"/>
                  </a:lnTo>
                  <a:lnTo>
                    <a:pt x="1324" y="2325"/>
                  </a:lnTo>
                  <a:lnTo>
                    <a:pt x="1305" y="2332"/>
                  </a:lnTo>
                  <a:lnTo>
                    <a:pt x="1287" y="2337"/>
                  </a:lnTo>
                  <a:lnTo>
                    <a:pt x="1267" y="2341"/>
                  </a:lnTo>
                  <a:lnTo>
                    <a:pt x="1248" y="2345"/>
                  </a:lnTo>
                  <a:lnTo>
                    <a:pt x="1227" y="2347"/>
                  </a:lnTo>
                  <a:lnTo>
                    <a:pt x="1207" y="2349"/>
                  </a:lnTo>
                  <a:lnTo>
                    <a:pt x="1185" y="2349"/>
                  </a:lnTo>
                  <a:lnTo>
                    <a:pt x="1167" y="2349"/>
                  </a:lnTo>
                  <a:lnTo>
                    <a:pt x="1148" y="2348"/>
                  </a:lnTo>
                  <a:lnTo>
                    <a:pt x="1131" y="2347"/>
                  </a:lnTo>
                  <a:lnTo>
                    <a:pt x="1111" y="2344"/>
                  </a:lnTo>
                  <a:lnTo>
                    <a:pt x="1092" y="2341"/>
                  </a:lnTo>
                  <a:lnTo>
                    <a:pt x="1069" y="2336"/>
                  </a:lnTo>
                  <a:lnTo>
                    <a:pt x="1044" y="2329"/>
                  </a:lnTo>
                  <a:lnTo>
                    <a:pt x="1017" y="2320"/>
                  </a:lnTo>
                  <a:lnTo>
                    <a:pt x="941" y="2696"/>
                  </a:lnTo>
                  <a:lnTo>
                    <a:pt x="972" y="2699"/>
                  </a:lnTo>
                  <a:lnTo>
                    <a:pt x="998" y="2701"/>
                  </a:lnTo>
                  <a:lnTo>
                    <a:pt x="1022" y="2702"/>
                  </a:lnTo>
                  <a:lnTo>
                    <a:pt x="1047" y="2702"/>
                  </a:lnTo>
                  <a:lnTo>
                    <a:pt x="1070" y="2702"/>
                  </a:lnTo>
                  <a:lnTo>
                    <a:pt x="1093" y="2701"/>
                  </a:lnTo>
                  <a:lnTo>
                    <a:pt x="1115" y="2699"/>
                  </a:lnTo>
                  <a:lnTo>
                    <a:pt x="1138" y="2697"/>
                  </a:lnTo>
                  <a:lnTo>
                    <a:pt x="1158" y="2694"/>
                  </a:lnTo>
                  <a:lnTo>
                    <a:pt x="1179" y="2690"/>
                  </a:lnTo>
                  <a:lnTo>
                    <a:pt x="1199" y="2686"/>
                  </a:lnTo>
                  <a:lnTo>
                    <a:pt x="1219" y="2681"/>
                  </a:lnTo>
                  <a:lnTo>
                    <a:pt x="1238" y="2675"/>
                  </a:lnTo>
                  <a:lnTo>
                    <a:pt x="1257" y="2668"/>
                  </a:lnTo>
                  <a:lnTo>
                    <a:pt x="1274" y="2660"/>
                  </a:lnTo>
                  <a:lnTo>
                    <a:pt x="1293" y="2652"/>
                  </a:lnTo>
                  <a:lnTo>
                    <a:pt x="1309" y="2643"/>
                  </a:lnTo>
                  <a:lnTo>
                    <a:pt x="1327" y="2633"/>
                  </a:lnTo>
                  <a:lnTo>
                    <a:pt x="1343" y="2622"/>
                  </a:lnTo>
                  <a:lnTo>
                    <a:pt x="1358" y="2610"/>
                  </a:lnTo>
                  <a:lnTo>
                    <a:pt x="1374" y="2598"/>
                  </a:lnTo>
                  <a:lnTo>
                    <a:pt x="1389" y="2583"/>
                  </a:lnTo>
                  <a:lnTo>
                    <a:pt x="1405" y="2569"/>
                  </a:lnTo>
                  <a:lnTo>
                    <a:pt x="1419" y="2554"/>
                  </a:lnTo>
                  <a:lnTo>
                    <a:pt x="1433" y="2537"/>
                  </a:lnTo>
                  <a:lnTo>
                    <a:pt x="1448" y="2520"/>
                  </a:lnTo>
                  <a:lnTo>
                    <a:pt x="1461" y="2502"/>
                  </a:lnTo>
                  <a:lnTo>
                    <a:pt x="1474" y="2483"/>
                  </a:lnTo>
                  <a:lnTo>
                    <a:pt x="1488" y="2462"/>
                  </a:lnTo>
                  <a:lnTo>
                    <a:pt x="1501" y="2441"/>
                  </a:lnTo>
                  <a:lnTo>
                    <a:pt x="1514" y="2418"/>
                  </a:lnTo>
                  <a:lnTo>
                    <a:pt x="1527" y="2394"/>
                  </a:lnTo>
                  <a:lnTo>
                    <a:pt x="1540" y="2370"/>
                  </a:lnTo>
                  <a:lnTo>
                    <a:pt x="1552" y="2344"/>
                  </a:lnTo>
                  <a:lnTo>
                    <a:pt x="1565" y="2318"/>
                  </a:lnTo>
                  <a:lnTo>
                    <a:pt x="1577" y="2290"/>
                  </a:lnTo>
                  <a:lnTo>
                    <a:pt x="2204" y="858"/>
                  </a:lnTo>
                  <a:lnTo>
                    <a:pt x="2222" y="816"/>
                  </a:lnTo>
                  <a:lnTo>
                    <a:pt x="2240" y="779"/>
                  </a:lnTo>
                  <a:lnTo>
                    <a:pt x="2256" y="746"/>
                  </a:lnTo>
                  <a:lnTo>
                    <a:pt x="2272" y="717"/>
                  </a:lnTo>
                  <a:lnTo>
                    <a:pt x="2287" y="690"/>
                  </a:lnTo>
                  <a:lnTo>
                    <a:pt x="2302" y="666"/>
                  </a:lnTo>
                  <a:lnTo>
                    <a:pt x="2318" y="646"/>
                  </a:lnTo>
                  <a:lnTo>
                    <a:pt x="2333" y="627"/>
                  </a:lnTo>
                  <a:lnTo>
                    <a:pt x="2341" y="619"/>
                  </a:lnTo>
                  <a:lnTo>
                    <a:pt x="2350" y="611"/>
                  </a:lnTo>
                  <a:lnTo>
                    <a:pt x="2358" y="604"/>
                  </a:lnTo>
                  <a:lnTo>
                    <a:pt x="2367" y="598"/>
                  </a:lnTo>
                  <a:lnTo>
                    <a:pt x="2385" y="584"/>
                  </a:lnTo>
                  <a:lnTo>
                    <a:pt x="2405" y="574"/>
                  </a:lnTo>
                  <a:lnTo>
                    <a:pt x="2426" y="564"/>
                  </a:lnTo>
                  <a:lnTo>
                    <a:pt x="2450" y="555"/>
                  </a:lnTo>
                  <a:lnTo>
                    <a:pt x="2476" y="546"/>
                  </a:lnTo>
                  <a:lnTo>
                    <a:pt x="2504" y="538"/>
                  </a:lnTo>
                  <a:lnTo>
                    <a:pt x="2504" y="482"/>
                  </a:lnTo>
                  <a:lnTo>
                    <a:pt x="1986" y="4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9E753D1-5708-9C4F-88A2-DA3E86310535}"/>
                </a:ext>
              </a:extLst>
            </p:cNvPr>
            <p:cNvSpPr>
              <a:spLocks/>
            </p:cNvSpPr>
            <p:nvPr/>
          </p:nvSpPr>
          <p:spPr bwMode="gray">
            <a:xfrm>
              <a:off x="2225" y="2537"/>
              <a:ext cx="955" cy="646"/>
            </a:xfrm>
            <a:custGeom>
              <a:avLst/>
              <a:gdLst>
                <a:gd name="T0" fmla="*/ 2588 w 2870"/>
                <a:gd name="T1" fmla="*/ 1634 h 1931"/>
                <a:gd name="T2" fmla="*/ 2600 w 2870"/>
                <a:gd name="T3" fmla="*/ 1674 h 1931"/>
                <a:gd name="T4" fmla="*/ 2617 w 2870"/>
                <a:gd name="T5" fmla="*/ 1711 h 1931"/>
                <a:gd name="T6" fmla="*/ 2637 w 2870"/>
                <a:gd name="T7" fmla="*/ 1744 h 1931"/>
                <a:gd name="T8" fmla="*/ 2662 w 2870"/>
                <a:gd name="T9" fmla="*/ 1774 h 1931"/>
                <a:gd name="T10" fmla="*/ 2690 w 2870"/>
                <a:gd name="T11" fmla="*/ 1800 h 1931"/>
                <a:gd name="T12" fmla="*/ 2723 w 2870"/>
                <a:gd name="T13" fmla="*/ 1823 h 1931"/>
                <a:gd name="T14" fmla="*/ 2761 w 2870"/>
                <a:gd name="T15" fmla="*/ 1842 h 1931"/>
                <a:gd name="T16" fmla="*/ 2804 w 2870"/>
                <a:gd name="T17" fmla="*/ 1858 h 1931"/>
                <a:gd name="T18" fmla="*/ 2870 w 2870"/>
                <a:gd name="T19" fmla="*/ 1931 h 1931"/>
                <a:gd name="T20" fmla="*/ 1935 w 2870"/>
                <a:gd name="T21" fmla="*/ 1869 h 1931"/>
                <a:gd name="T22" fmla="*/ 1988 w 2870"/>
                <a:gd name="T23" fmla="*/ 1852 h 1931"/>
                <a:gd name="T24" fmla="*/ 2031 w 2870"/>
                <a:gd name="T25" fmla="*/ 1829 h 1931"/>
                <a:gd name="T26" fmla="*/ 2067 w 2870"/>
                <a:gd name="T27" fmla="*/ 1802 h 1931"/>
                <a:gd name="T28" fmla="*/ 2094 w 2870"/>
                <a:gd name="T29" fmla="*/ 1772 h 1931"/>
                <a:gd name="T30" fmla="*/ 2115 w 2870"/>
                <a:gd name="T31" fmla="*/ 1736 h 1931"/>
                <a:gd name="T32" fmla="*/ 2129 w 2870"/>
                <a:gd name="T33" fmla="*/ 1695 h 1931"/>
                <a:gd name="T34" fmla="*/ 2137 w 2870"/>
                <a:gd name="T35" fmla="*/ 1648 h 1931"/>
                <a:gd name="T36" fmla="*/ 2140 w 2870"/>
                <a:gd name="T37" fmla="*/ 1596 h 1931"/>
                <a:gd name="T38" fmla="*/ 2137 w 2870"/>
                <a:gd name="T39" fmla="*/ 1538 h 1931"/>
                <a:gd name="T40" fmla="*/ 1969 w 2870"/>
                <a:gd name="T41" fmla="*/ 347 h 1931"/>
                <a:gd name="T42" fmla="*/ 1266 w 2870"/>
                <a:gd name="T43" fmla="*/ 1931 h 1931"/>
                <a:gd name="T44" fmla="*/ 471 w 2870"/>
                <a:gd name="T45" fmla="*/ 1482 h 1931"/>
                <a:gd name="T46" fmla="*/ 462 w 2870"/>
                <a:gd name="T47" fmla="*/ 1582 h 1931"/>
                <a:gd name="T48" fmla="*/ 463 w 2870"/>
                <a:gd name="T49" fmla="*/ 1636 h 1931"/>
                <a:gd name="T50" fmla="*/ 468 w 2870"/>
                <a:gd name="T51" fmla="*/ 1685 h 1931"/>
                <a:gd name="T52" fmla="*/ 480 w 2870"/>
                <a:gd name="T53" fmla="*/ 1729 h 1931"/>
                <a:gd name="T54" fmla="*/ 498 w 2870"/>
                <a:gd name="T55" fmla="*/ 1768 h 1931"/>
                <a:gd name="T56" fmla="*/ 522 w 2870"/>
                <a:gd name="T57" fmla="*/ 1802 h 1931"/>
                <a:gd name="T58" fmla="*/ 554 w 2870"/>
                <a:gd name="T59" fmla="*/ 1830 h 1931"/>
                <a:gd name="T60" fmla="*/ 594 w 2870"/>
                <a:gd name="T61" fmla="*/ 1852 h 1931"/>
                <a:gd name="T62" fmla="*/ 643 w 2870"/>
                <a:gd name="T63" fmla="*/ 1866 h 1931"/>
                <a:gd name="T64" fmla="*/ 699 w 2870"/>
                <a:gd name="T65" fmla="*/ 1874 h 1931"/>
                <a:gd name="T66" fmla="*/ 0 w 2870"/>
                <a:gd name="T67" fmla="*/ 1874 h 1931"/>
                <a:gd name="T68" fmla="*/ 56 w 2870"/>
                <a:gd name="T69" fmla="*/ 1869 h 1931"/>
                <a:gd name="T70" fmla="*/ 105 w 2870"/>
                <a:gd name="T71" fmla="*/ 1857 h 1931"/>
                <a:gd name="T72" fmla="*/ 149 w 2870"/>
                <a:gd name="T73" fmla="*/ 1839 h 1931"/>
                <a:gd name="T74" fmla="*/ 188 w 2870"/>
                <a:gd name="T75" fmla="*/ 1814 h 1931"/>
                <a:gd name="T76" fmla="*/ 222 w 2870"/>
                <a:gd name="T77" fmla="*/ 1782 h 1931"/>
                <a:gd name="T78" fmla="*/ 252 w 2870"/>
                <a:gd name="T79" fmla="*/ 1742 h 1931"/>
                <a:gd name="T80" fmla="*/ 277 w 2870"/>
                <a:gd name="T81" fmla="*/ 1695 h 1931"/>
                <a:gd name="T82" fmla="*/ 299 w 2870"/>
                <a:gd name="T83" fmla="*/ 1639 h 1931"/>
                <a:gd name="T84" fmla="*/ 317 w 2870"/>
                <a:gd name="T85" fmla="*/ 1576 h 1931"/>
                <a:gd name="T86" fmla="*/ 343 w 2870"/>
                <a:gd name="T87" fmla="*/ 1449 h 1931"/>
                <a:gd name="T88" fmla="*/ 504 w 2870"/>
                <a:gd name="T89" fmla="*/ 160 h 1931"/>
                <a:gd name="T90" fmla="*/ 456 w 2870"/>
                <a:gd name="T91" fmla="*/ 124 h 1931"/>
                <a:gd name="T92" fmla="*/ 402 w 2870"/>
                <a:gd name="T93" fmla="*/ 94 h 1931"/>
                <a:gd name="T94" fmla="*/ 347 w 2870"/>
                <a:gd name="T95" fmla="*/ 72 h 1931"/>
                <a:gd name="T96" fmla="*/ 292 w 2870"/>
                <a:gd name="T97" fmla="*/ 60 h 1931"/>
                <a:gd name="T98" fmla="*/ 254 w 2870"/>
                <a:gd name="T99" fmla="*/ 0 h 1931"/>
                <a:gd name="T100" fmla="*/ 1966 w 2870"/>
                <a:gd name="T101" fmla="*/ 0 h 1931"/>
                <a:gd name="T102" fmla="*/ 2601 w 2870"/>
                <a:gd name="T103" fmla="*/ 60 h 1931"/>
                <a:gd name="T104" fmla="*/ 2552 w 2870"/>
                <a:gd name="T105" fmla="*/ 73 h 1931"/>
                <a:gd name="T106" fmla="*/ 2510 w 2870"/>
                <a:gd name="T107" fmla="*/ 90 h 1931"/>
                <a:gd name="T108" fmla="*/ 2476 w 2870"/>
                <a:gd name="T109" fmla="*/ 109 h 1931"/>
                <a:gd name="T110" fmla="*/ 2447 w 2870"/>
                <a:gd name="T111" fmla="*/ 133 h 1931"/>
                <a:gd name="T112" fmla="*/ 2426 w 2870"/>
                <a:gd name="T113" fmla="*/ 159 h 1931"/>
                <a:gd name="T114" fmla="*/ 2410 w 2870"/>
                <a:gd name="T115" fmla="*/ 191 h 1931"/>
                <a:gd name="T116" fmla="*/ 2400 w 2870"/>
                <a:gd name="T117" fmla="*/ 225 h 1931"/>
                <a:gd name="T118" fmla="*/ 2395 w 2870"/>
                <a:gd name="T119" fmla="*/ 264 h 1931"/>
                <a:gd name="T120" fmla="*/ 2395 w 2870"/>
                <a:gd name="T121" fmla="*/ 307 h 1931"/>
                <a:gd name="T122" fmla="*/ 2577 w 2870"/>
                <a:gd name="T123" fmla="*/ 1575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0" h="1931">
                  <a:moveTo>
                    <a:pt x="2577" y="1575"/>
                  </a:moveTo>
                  <a:lnTo>
                    <a:pt x="2582" y="1605"/>
                  </a:lnTo>
                  <a:lnTo>
                    <a:pt x="2588" y="1634"/>
                  </a:lnTo>
                  <a:lnTo>
                    <a:pt x="2592" y="1647"/>
                  </a:lnTo>
                  <a:lnTo>
                    <a:pt x="2596" y="1662"/>
                  </a:lnTo>
                  <a:lnTo>
                    <a:pt x="2600" y="1674"/>
                  </a:lnTo>
                  <a:lnTo>
                    <a:pt x="2605" y="1687"/>
                  </a:lnTo>
                  <a:lnTo>
                    <a:pt x="2610" y="1700"/>
                  </a:lnTo>
                  <a:lnTo>
                    <a:pt x="2617" y="1711"/>
                  </a:lnTo>
                  <a:lnTo>
                    <a:pt x="2623" y="1722"/>
                  </a:lnTo>
                  <a:lnTo>
                    <a:pt x="2630" y="1734"/>
                  </a:lnTo>
                  <a:lnTo>
                    <a:pt x="2637" y="1744"/>
                  </a:lnTo>
                  <a:lnTo>
                    <a:pt x="2644" y="1754"/>
                  </a:lnTo>
                  <a:lnTo>
                    <a:pt x="2652" y="1764"/>
                  </a:lnTo>
                  <a:lnTo>
                    <a:pt x="2662" y="1774"/>
                  </a:lnTo>
                  <a:lnTo>
                    <a:pt x="2670" y="1783"/>
                  </a:lnTo>
                  <a:lnTo>
                    <a:pt x="2680" y="1792"/>
                  </a:lnTo>
                  <a:lnTo>
                    <a:pt x="2690" y="1800"/>
                  </a:lnTo>
                  <a:lnTo>
                    <a:pt x="2701" y="1807"/>
                  </a:lnTo>
                  <a:lnTo>
                    <a:pt x="2712" y="1816"/>
                  </a:lnTo>
                  <a:lnTo>
                    <a:pt x="2723" y="1823"/>
                  </a:lnTo>
                  <a:lnTo>
                    <a:pt x="2736" y="1829"/>
                  </a:lnTo>
                  <a:lnTo>
                    <a:pt x="2748" y="1836"/>
                  </a:lnTo>
                  <a:lnTo>
                    <a:pt x="2761" y="1842"/>
                  </a:lnTo>
                  <a:lnTo>
                    <a:pt x="2776" y="1847"/>
                  </a:lnTo>
                  <a:lnTo>
                    <a:pt x="2790" y="1853"/>
                  </a:lnTo>
                  <a:lnTo>
                    <a:pt x="2804" y="1858"/>
                  </a:lnTo>
                  <a:lnTo>
                    <a:pt x="2836" y="1867"/>
                  </a:lnTo>
                  <a:lnTo>
                    <a:pt x="2870" y="1874"/>
                  </a:lnTo>
                  <a:lnTo>
                    <a:pt x="2870" y="1931"/>
                  </a:lnTo>
                  <a:lnTo>
                    <a:pt x="1917" y="1931"/>
                  </a:lnTo>
                  <a:lnTo>
                    <a:pt x="1917" y="1874"/>
                  </a:lnTo>
                  <a:lnTo>
                    <a:pt x="1935" y="1869"/>
                  </a:lnTo>
                  <a:lnTo>
                    <a:pt x="1954" y="1864"/>
                  </a:lnTo>
                  <a:lnTo>
                    <a:pt x="1971" y="1858"/>
                  </a:lnTo>
                  <a:lnTo>
                    <a:pt x="1988" y="1852"/>
                  </a:lnTo>
                  <a:lnTo>
                    <a:pt x="2003" y="1844"/>
                  </a:lnTo>
                  <a:lnTo>
                    <a:pt x="2017" y="1837"/>
                  </a:lnTo>
                  <a:lnTo>
                    <a:pt x="2031" y="1829"/>
                  </a:lnTo>
                  <a:lnTo>
                    <a:pt x="2044" y="1821"/>
                  </a:lnTo>
                  <a:lnTo>
                    <a:pt x="2055" y="1813"/>
                  </a:lnTo>
                  <a:lnTo>
                    <a:pt x="2067" y="1802"/>
                  </a:lnTo>
                  <a:lnTo>
                    <a:pt x="2077" y="1793"/>
                  </a:lnTo>
                  <a:lnTo>
                    <a:pt x="2086" y="1783"/>
                  </a:lnTo>
                  <a:lnTo>
                    <a:pt x="2094" y="1772"/>
                  </a:lnTo>
                  <a:lnTo>
                    <a:pt x="2102" y="1760"/>
                  </a:lnTo>
                  <a:lnTo>
                    <a:pt x="2109" y="1749"/>
                  </a:lnTo>
                  <a:lnTo>
                    <a:pt x="2115" y="1736"/>
                  </a:lnTo>
                  <a:lnTo>
                    <a:pt x="2120" y="1723"/>
                  </a:lnTo>
                  <a:lnTo>
                    <a:pt x="2125" y="1709"/>
                  </a:lnTo>
                  <a:lnTo>
                    <a:pt x="2129" y="1695"/>
                  </a:lnTo>
                  <a:lnTo>
                    <a:pt x="2132" y="1680"/>
                  </a:lnTo>
                  <a:lnTo>
                    <a:pt x="2135" y="1665"/>
                  </a:lnTo>
                  <a:lnTo>
                    <a:pt x="2137" y="1648"/>
                  </a:lnTo>
                  <a:lnTo>
                    <a:pt x="2138" y="1631"/>
                  </a:lnTo>
                  <a:lnTo>
                    <a:pt x="2139" y="1614"/>
                  </a:lnTo>
                  <a:lnTo>
                    <a:pt x="2140" y="1596"/>
                  </a:lnTo>
                  <a:lnTo>
                    <a:pt x="2139" y="1577"/>
                  </a:lnTo>
                  <a:lnTo>
                    <a:pt x="2138" y="1557"/>
                  </a:lnTo>
                  <a:lnTo>
                    <a:pt x="2137" y="1538"/>
                  </a:lnTo>
                  <a:lnTo>
                    <a:pt x="2133" y="1494"/>
                  </a:lnTo>
                  <a:lnTo>
                    <a:pt x="2127" y="1449"/>
                  </a:lnTo>
                  <a:lnTo>
                    <a:pt x="1969" y="347"/>
                  </a:lnTo>
                  <a:lnTo>
                    <a:pt x="1963" y="347"/>
                  </a:lnTo>
                  <a:lnTo>
                    <a:pt x="1336" y="1931"/>
                  </a:lnTo>
                  <a:lnTo>
                    <a:pt x="1266" y="1931"/>
                  </a:lnTo>
                  <a:lnTo>
                    <a:pt x="647" y="347"/>
                  </a:lnTo>
                  <a:lnTo>
                    <a:pt x="639" y="347"/>
                  </a:lnTo>
                  <a:lnTo>
                    <a:pt x="471" y="1482"/>
                  </a:lnTo>
                  <a:lnTo>
                    <a:pt x="466" y="1523"/>
                  </a:lnTo>
                  <a:lnTo>
                    <a:pt x="463" y="1562"/>
                  </a:lnTo>
                  <a:lnTo>
                    <a:pt x="462" y="1582"/>
                  </a:lnTo>
                  <a:lnTo>
                    <a:pt x="462" y="1600"/>
                  </a:lnTo>
                  <a:lnTo>
                    <a:pt x="462" y="1618"/>
                  </a:lnTo>
                  <a:lnTo>
                    <a:pt x="463" y="1636"/>
                  </a:lnTo>
                  <a:lnTo>
                    <a:pt x="464" y="1653"/>
                  </a:lnTo>
                  <a:lnTo>
                    <a:pt x="466" y="1669"/>
                  </a:lnTo>
                  <a:lnTo>
                    <a:pt x="468" y="1685"/>
                  </a:lnTo>
                  <a:lnTo>
                    <a:pt x="471" y="1701"/>
                  </a:lnTo>
                  <a:lnTo>
                    <a:pt x="475" y="1715"/>
                  </a:lnTo>
                  <a:lnTo>
                    <a:pt x="480" y="1729"/>
                  </a:lnTo>
                  <a:lnTo>
                    <a:pt x="486" y="1743"/>
                  </a:lnTo>
                  <a:lnTo>
                    <a:pt x="492" y="1756"/>
                  </a:lnTo>
                  <a:lnTo>
                    <a:pt x="498" y="1768"/>
                  </a:lnTo>
                  <a:lnTo>
                    <a:pt x="505" y="1781"/>
                  </a:lnTo>
                  <a:lnTo>
                    <a:pt x="513" y="1792"/>
                  </a:lnTo>
                  <a:lnTo>
                    <a:pt x="522" y="1802"/>
                  </a:lnTo>
                  <a:lnTo>
                    <a:pt x="533" y="1812"/>
                  </a:lnTo>
                  <a:lnTo>
                    <a:pt x="543" y="1821"/>
                  </a:lnTo>
                  <a:lnTo>
                    <a:pt x="554" y="1830"/>
                  </a:lnTo>
                  <a:lnTo>
                    <a:pt x="567" y="1837"/>
                  </a:lnTo>
                  <a:lnTo>
                    <a:pt x="580" y="1844"/>
                  </a:lnTo>
                  <a:lnTo>
                    <a:pt x="594" y="1852"/>
                  </a:lnTo>
                  <a:lnTo>
                    <a:pt x="610" y="1857"/>
                  </a:lnTo>
                  <a:lnTo>
                    <a:pt x="625" y="1862"/>
                  </a:lnTo>
                  <a:lnTo>
                    <a:pt x="643" y="1866"/>
                  </a:lnTo>
                  <a:lnTo>
                    <a:pt x="660" y="1870"/>
                  </a:lnTo>
                  <a:lnTo>
                    <a:pt x="679" y="1872"/>
                  </a:lnTo>
                  <a:lnTo>
                    <a:pt x="699" y="1874"/>
                  </a:lnTo>
                  <a:lnTo>
                    <a:pt x="699" y="1931"/>
                  </a:lnTo>
                  <a:lnTo>
                    <a:pt x="0" y="1931"/>
                  </a:lnTo>
                  <a:lnTo>
                    <a:pt x="0" y="1874"/>
                  </a:lnTo>
                  <a:lnTo>
                    <a:pt x="19" y="1873"/>
                  </a:lnTo>
                  <a:lnTo>
                    <a:pt x="37" y="1871"/>
                  </a:lnTo>
                  <a:lnTo>
                    <a:pt x="56" y="1869"/>
                  </a:lnTo>
                  <a:lnTo>
                    <a:pt x="72" y="1866"/>
                  </a:lnTo>
                  <a:lnTo>
                    <a:pt x="88" y="1862"/>
                  </a:lnTo>
                  <a:lnTo>
                    <a:pt x="105" y="1857"/>
                  </a:lnTo>
                  <a:lnTo>
                    <a:pt x="120" y="1852"/>
                  </a:lnTo>
                  <a:lnTo>
                    <a:pt x="135" y="1845"/>
                  </a:lnTo>
                  <a:lnTo>
                    <a:pt x="149" y="1839"/>
                  </a:lnTo>
                  <a:lnTo>
                    <a:pt x="162" y="1831"/>
                  </a:lnTo>
                  <a:lnTo>
                    <a:pt x="175" y="1823"/>
                  </a:lnTo>
                  <a:lnTo>
                    <a:pt x="188" y="1814"/>
                  </a:lnTo>
                  <a:lnTo>
                    <a:pt x="199" y="1804"/>
                  </a:lnTo>
                  <a:lnTo>
                    <a:pt x="211" y="1793"/>
                  </a:lnTo>
                  <a:lnTo>
                    <a:pt x="222" y="1782"/>
                  </a:lnTo>
                  <a:lnTo>
                    <a:pt x="232" y="1769"/>
                  </a:lnTo>
                  <a:lnTo>
                    <a:pt x="241" y="1756"/>
                  </a:lnTo>
                  <a:lnTo>
                    <a:pt x="252" y="1742"/>
                  </a:lnTo>
                  <a:lnTo>
                    <a:pt x="260" y="1727"/>
                  </a:lnTo>
                  <a:lnTo>
                    <a:pt x="269" y="1712"/>
                  </a:lnTo>
                  <a:lnTo>
                    <a:pt x="277" y="1695"/>
                  </a:lnTo>
                  <a:lnTo>
                    <a:pt x="284" y="1677"/>
                  </a:lnTo>
                  <a:lnTo>
                    <a:pt x="292" y="1659"/>
                  </a:lnTo>
                  <a:lnTo>
                    <a:pt x="299" y="1639"/>
                  </a:lnTo>
                  <a:lnTo>
                    <a:pt x="306" y="1619"/>
                  </a:lnTo>
                  <a:lnTo>
                    <a:pt x="312" y="1598"/>
                  </a:lnTo>
                  <a:lnTo>
                    <a:pt x="317" y="1576"/>
                  </a:lnTo>
                  <a:lnTo>
                    <a:pt x="323" y="1552"/>
                  </a:lnTo>
                  <a:lnTo>
                    <a:pt x="334" y="1503"/>
                  </a:lnTo>
                  <a:lnTo>
                    <a:pt x="343" y="1449"/>
                  </a:lnTo>
                  <a:lnTo>
                    <a:pt x="535" y="188"/>
                  </a:lnTo>
                  <a:lnTo>
                    <a:pt x="519" y="174"/>
                  </a:lnTo>
                  <a:lnTo>
                    <a:pt x="504" y="160"/>
                  </a:lnTo>
                  <a:lnTo>
                    <a:pt x="489" y="147"/>
                  </a:lnTo>
                  <a:lnTo>
                    <a:pt x="472" y="135"/>
                  </a:lnTo>
                  <a:lnTo>
                    <a:pt x="456" y="124"/>
                  </a:lnTo>
                  <a:lnTo>
                    <a:pt x="438" y="112"/>
                  </a:lnTo>
                  <a:lnTo>
                    <a:pt x="421" y="103"/>
                  </a:lnTo>
                  <a:lnTo>
                    <a:pt x="402" y="94"/>
                  </a:lnTo>
                  <a:lnTo>
                    <a:pt x="384" y="86"/>
                  </a:lnTo>
                  <a:lnTo>
                    <a:pt x="367" y="78"/>
                  </a:lnTo>
                  <a:lnTo>
                    <a:pt x="347" y="72"/>
                  </a:lnTo>
                  <a:lnTo>
                    <a:pt x="329" y="67"/>
                  </a:lnTo>
                  <a:lnTo>
                    <a:pt x="310" y="63"/>
                  </a:lnTo>
                  <a:lnTo>
                    <a:pt x="292" y="60"/>
                  </a:lnTo>
                  <a:lnTo>
                    <a:pt x="272" y="58"/>
                  </a:lnTo>
                  <a:lnTo>
                    <a:pt x="254" y="56"/>
                  </a:lnTo>
                  <a:lnTo>
                    <a:pt x="254" y="0"/>
                  </a:lnTo>
                  <a:lnTo>
                    <a:pt x="949" y="0"/>
                  </a:lnTo>
                  <a:lnTo>
                    <a:pt x="1455" y="1274"/>
                  </a:lnTo>
                  <a:lnTo>
                    <a:pt x="1966" y="0"/>
                  </a:lnTo>
                  <a:lnTo>
                    <a:pt x="2620" y="0"/>
                  </a:lnTo>
                  <a:lnTo>
                    <a:pt x="2620" y="56"/>
                  </a:lnTo>
                  <a:lnTo>
                    <a:pt x="2601" y="60"/>
                  </a:lnTo>
                  <a:lnTo>
                    <a:pt x="2584" y="64"/>
                  </a:lnTo>
                  <a:lnTo>
                    <a:pt x="2567" y="68"/>
                  </a:lnTo>
                  <a:lnTo>
                    <a:pt x="2552" y="73"/>
                  </a:lnTo>
                  <a:lnTo>
                    <a:pt x="2538" y="78"/>
                  </a:lnTo>
                  <a:lnTo>
                    <a:pt x="2523" y="83"/>
                  </a:lnTo>
                  <a:lnTo>
                    <a:pt x="2510" y="90"/>
                  </a:lnTo>
                  <a:lnTo>
                    <a:pt x="2498" y="96"/>
                  </a:lnTo>
                  <a:lnTo>
                    <a:pt x="2486" y="102"/>
                  </a:lnTo>
                  <a:lnTo>
                    <a:pt x="2476" y="109"/>
                  </a:lnTo>
                  <a:lnTo>
                    <a:pt x="2466" y="116"/>
                  </a:lnTo>
                  <a:lnTo>
                    <a:pt x="2457" y="125"/>
                  </a:lnTo>
                  <a:lnTo>
                    <a:pt x="2447" y="133"/>
                  </a:lnTo>
                  <a:lnTo>
                    <a:pt x="2440" y="141"/>
                  </a:lnTo>
                  <a:lnTo>
                    <a:pt x="2433" y="150"/>
                  </a:lnTo>
                  <a:lnTo>
                    <a:pt x="2426" y="159"/>
                  </a:lnTo>
                  <a:lnTo>
                    <a:pt x="2421" y="170"/>
                  </a:lnTo>
                  <a:lnTo>
                    <a:pt x="2415" y="180"/>
                  </a:lnTo>
                  <a:lnTo>
                    <a:pt x="2410" y="191"/>
                  </a:lnTo>
                  <a:lnTo>
                    <a:pt x="2406" y="201"/>
                  </a:lnTo>
                  <a:lnTo>
                    <a:pt x="2403" y="214"/>
                  </a:lnTo>
                  <a:lnTo>
                    <a:pt x="2400" y="225"/>
                  </a:lnTo>
                  <a:lnTo>
                    <a:pt x="2398" y="238"/>
                  </a:lnTo>
                  <a:lnTo>
                    <a:pt x="2396" y="251"/>
                  </a:lnTo>
                  <a:lnTo>
                    <a:pt x="2395" y="264"/>
                  </a:lnTo>
                  <a:lnTo>
                    <a:pt x="2395" y="277"/>
                  </a:lnTo>
                  <a:lnTo>
                    <a:pt x="2395" y="292"/>
                  </a:lnTo>
                  <a:lnTo>
                    <a:pt x="2395" y="307"/>
                  </a:lnTo>
                  <a:lnTo>
                    <a:pt x="2397" y="337"/>
                  </a:lnTo>
                  <a:lnTo>
                    <a:pt x="2401" y="370"/>
                  </a:lnTo>
                  <a:lnTo>
                    <a:pt x="2577" y="15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A9A50F6-D562-7A48-AF6B-B905B35AED4D}"/>
                </a:ext>
              </a:extLst>
            </p:cNvPr>
            <p:cNvSpPr>
              <a:spLocks/>
            </p:cNvSpPr>
            <p:nvPr/>
          </p:nvSpPr>
          <p:spPr bwMode="gray">
            <a:xfrm>
              <a:off x="3167" y="2747"/>
              <a:ext cx="561" cy="448"/>
            </a:xfrm>
            <a:custGeom>
              <a:avLst/>
              <a:gdLst>
                <a:gd name="T0" fmla="*/ 192 w 1679"/>
                <a:gd name="T1" fmla="*/ 273 h 1343"/>
                <a:gd name="T2" fmla="*/ 179 w 1679"/>
                <a:gd name="T3" fmla="*/ 214 h 1343"/>
                <a:gd name="T4" fmla="*/ 163 w 1679"/>
                <a:gd name="T5" fmla="*/ 184 h 1343"/>
                <a:gd name="T6" fmla="*/ 147 w 1679"/>
                <a:gd name="T7" fmla="*/ 165 h 1343"/>
                <a:gd name="T8" fmla="*/ 126 w 1679"/>
                <a:gd name="T9" fmla="*/ 148 h 1343"/>
                <a:gd name="T10" fmla="*/ 73 w 1679"/>
                <a:gd name="T11" fmla="*/ 124 h 1343"/>
                <a:gd name="T12" fmla="*/ 0 w 1679"/>
                <a:gd name="T13" fmla="*/ 105 h 1343"/>
                <a:gd name="T14" fmla="*/ 567 w 1679"/>
                <a:gd name="T15" fmla="*/ 0 h 1343"/>
                <a:gd name="T16" fmla="*/ 568 w 1679"/>
                <a:gd name="T17" fmla="*/ 945 h 1343"/>
                <a:gd name="T18" fmla="*/ 574 w 1679"/>
                <a:gd name="T19" fmla="*/ 982 h 1343"/>
                <a:gd name="T20" fmla="*/ 585 w 1679"/>
                <a:gd name="T21" fmla="*/ 1014 h 1343"/>
                <a:gd name="T22" fmla="*/ 599 w 1679"/>
                <a:gd name="T23" fmla="*/ 1043 h 1343"/>
                <a:gd name="T24" fmla="*/ 618 w 1679"/>
                <a:gd name="T25" fmla="*/ 1068 h 1343"/>
                <a:gd name="T26" fmla="*/ 640 w 1679"/>
                <a:gd name="T27" fmla="*/ 1088 h 1343"/>
                <a:gd name="T28" fmla="*/ 666 w 1679"/>
                <a:gd name="T29" fmla="*/ 1106 h 1343"/>
                <a:gd name="T30" fmla="*/ 694 w 1679"/>
                <a:gd name="T31" fmla="*/ 1118 h 1343"/>
                <a:gd name="T32" fmla="*/ 750 w 1679"/>
                <a:gd name="T33" fmla="*/ 1131 h 1343"/>
                <a:gd name="T34" fmla="*/ 822 w 1679"/>
                <a:gd name="T35" fmla="*/ 1135 h 1343"/>
                <a:gd name="T36" fmla="*/ 884 w 1679"/>
                <a:gd name="T37" fmla="*/ 1124 h 1343"/>
                <a:gd name="T38" fmla="*/ 942 w 1679"/>
                <a:gd name="T39" fmla="*/ 1100 h 1343"/>
                <a:gd name="T40" fmla="*/ 995 w 1679"/>
                <a:gd name="T41" fmla="*/ 1058 h 1343"/>
                <a:gd name="T42" fmla="*/ 1051 w 1679"/>
                <a:gd name="T43" fmla="*/ 995 h 1343"/>
                <a:gd name="T44" fmla="*/ 1108 w 1679"/>
                <a:gd name="T45" fmla="*/ 911 h 1343"/>
                <a:gd name="T46" fmla="*/ 1105 w 1679"/>
                <a:gd name="T47" fmla="*/ 254 h 1343"/>
                <a:gd name="T48" fmla="*/ 1090 w 1679"/>
                <a:gd name="T49" fmla="*/ 207 h 1343"/>
                <a:gd name="T50" fmla="*/ 1059 w 1679"/>
                <a:gd name="T51" fmla="*/ 169 h 1343"/>
                <a:gd name="T52" fmla="*/ 1016 w 1679"/>
                <a:gd name="T53" fmla="*/ 138 h 1343"/>
                <a:gd name="T54" fmla="*/ 959 w 1679"/>
                <a:gd name="T55" fmla="*/ 117 h 1343"/>
                <a:gd name="T56" fmla="*/ 914 w 1679"/>
                <a:gd name="T57" fmla="*/ 50 h 1343"/>
                <a:gd name="T58" fmla="*/ 1481 w 1679"/>
                <a:gd name="T59" fmla="*/ 990 h 1343"/>
                <a:gd name="T60" fmla="*/ 1486 w 1679"/>
                <a:gd name="T61" fmla="*/ 1070 h 1343"/>
                <a:gd name="T62" fmla="*/ 1494 w 1679"/>
                <a:gd name="T63" fmla="*/ 1112 h 1343"/>
                <a:gd name="T64" fmla="*/ 1504 w 1679"/>
                <a:gd name="T65" fmla="*/ 1138 h 1343"/>
                <a:gd name="T66" fmla="*/ 1518 w 1679"/>
                <a:gd name="T67" fmla="*/ 1159 h 1343"/>
                <a:gd name="T68" fmla="*/ 1537 w 1679"/>
                <a:gd name="T69" fmla="*/ 1178 h 1343"/>
                <a:gd name="T70" fmla="*/ 1579 w 1679"/>
                <a:gd name="T71" fmla="*/ 1204 h 1343"/>
                <a:gd name="T72" fmla="*/ 1650 w 1679"/>
                <a:gd name="T73" fmla="*/ 1229 h 1343"/>
                <a:gd name="T74" fmla="*/ 1108 w 1679"/>
                <a:gd name="T75" fmla="*/ 1343 h 1343"/>
                <a:gd name="T76" fmla="*/ 1075 w 1679"/>
                <a:gd name="T77" fmla="*/ 1078 h 1343"/>
                <a:gd name="T78" fmla="*/ 1022 w 1679"/>
                <a:gd name="T79" fmla="*/ 1146 h 1343"/>
                <a:gd name="T80" fmla="*/ 981 w 1679"/>
                <a:gd name="T81" fmla="*/ 1190 h 1343"/>
                <a:gd name="T82" fmla="*/ 938 w 1679"/>
                <a:gd name="T83" fmla="*/ 1228 h 1343"/>
                <a:gd name="T84" fmla="*/ 893 w 1679"/>
                <a:gd name="T85" fmla="*/ 1261 h 1343"/>
                <a:gd name="T86" fmla="*/ 847 w 1679"/>
                <a:gd name="T87" fmla="*/ 1287 h 1343"/>
                <a:gd name="T88" fmla="*/ 799 w 1679"/>
                <a:gd name="T89" fmla="*/ 1309 h 1343"/>
                <a:gd name="T90" fmla="*/ 750 w 1679"/>
                <a:gd name="T91" fmla="*/ 1325 h 1343"/>
                <a:gd name="T92" fmla="*/ 698 w 1679"/>
                <a:gd name="T93" fmla="*/ 1336 h 1343"/>
                <a:gd name="T94" fmla="*/ 644 w 1679"/>
                <a:gd name="T95" fmla="*/ 1342 h 1343"/>
                <a:gd name="T96" fmla="*/ 583 w 1679"/>
                <a:gd name="T97" fmla="*/ 1343 h 1343"/>
                <a:gd name="T98" fmla="*/ 515 w 1679"/>
                <a:gd name="T99" fmla="*/ 1337 h 1343"/>
                <a:gd name="T100" fmla="*/ 453 w 1679"/>
                <a:gd name="T101" fmla="*/ 1323 h 1343"/>
                <a:gd name="T102" fmla="*/ 397 w 1679"/>
                <a:gd name="T103" fmla="*/ 1303 h 1343"/>
                <a:gd name="T104" fmla="*/ 348 w 1679"/>
                <a:gd name="T105" fmla="*/ 1276 h 1343"/>
                <a:gd name="T106" fmla="*/ 304 w 1679"/>
                <a:gd name="T107" fmla="*/ 1242 h 1343"/>
                <a:gd name="T108" fmla="*/ 268 w 1679"/>
                <a:gd name="T109" fmla="*/ 1202 h 1343"/>
                <a:gd name="T110" fmla="*/ 238 w 1679"/>
                <a:gd name="T111" fmla="*/ 1157 h 1343"/>
                <a:gd name="T112" fmla="*/ 216 w 1679"/>
                <a:gd name="T113" fmla="*/ 1105 h 1343"/>
                <a:gd name="T114" fmla="*/ 201 w 1679"/>
                <a:gd name="T115" fmla="*/ 1048 h 1343"/>
                <a:gd name="T116" fmla="*/ 195 w 1679"/>
                <a:gd name="T117" fmla="*/ 986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79" h="1343">
                  <a:moveTo>
                    <a:pt x="194" y="321"/>
                  </a:moveTo>
                  <a:lnTo>
                    <a:pt x="194" y="295"/>
                  </a:lnTo>
                  <a:lnTo>
                    <a:pt x="192" y="273"/>
                  </a:lnTo>
                  <a:lnTo>
                    <a:pt x="189" y="251"/>
                  </a:lnTo>
                  <a:lnTo>
                    <a:pt x="185" y="232"/>
                  </a:lnTo>
                  <a:lnTo>
                    <a:pt x="179" y="214"/>
                  </a:lnTo>
                  <a:lnTo>
                    <a:pt x="172" y="199"/>
                  </a:lnTo>
                  <a:lnTo>
                    <a:pt x="167" y="191"/>
                  </a:lnTo>
                  <a:lnTo>
                    <a:pt x="163" y="184"/>
                  </a:lnTo>
                  <a:lnTo>
                    <a:pt x="158" y="177"/>
                  </a:lnTo>
                  <a:lnTo>
                    <a:pt x="153" y="171"/>
                  </a:lnTo>
                  <a:lnTo>
                    <a:pt x="147" y="165"/>
                  </a:lnTo>
                  <a:lnTo>
                    <a:pt x="140" y="160"/>
                  </a:lnTo>
                  <a:lnTo>
                    <a:pt x="133" y="154"/>
                  </a:lnTo>
                  <a:lnTo>
                    <a:pt x="126" y="148"/>
                  </a:lnTo>
                  <a:lnTo>
                    <a:pt x="111" y="139"/>
                  </a:lnTo>
                  <a:lnTo>
                    <a:pt x="92" y="131"/>
                  </a:lnTo>
                  <a:lnTo>
                    <a:pt x="73" y="124"/>
                  </a:lnTo>
                  <a:lnTo>
                    <a:pt x="50" y="117"/>
                  </a:lnTo>
                  <a:lnTo>
                    <a:pt x="27" y="111"/>
                  </a:lnTo>
                  <a:lnTo>
                    <a:pt x="0" y="105"/>
                  </a:lnTo>
                  <a:lnTo>
                    <a:pt x="0" y="50"/>
                  </a:lnTo>
                  <a:lnTo>
                    <a:pt x="511" y="0"/>
                  </a:lnTo>
                  <a:lnTo>
                    <a:pt x="567" y="0"/>
                  </a:lnTo>
                  <a:lnTo>
                    <a:pt x="567" y="917"/>
                  </a:lnTo>
                  <a:lnTo>
                    <a:pt x="567" y="931"/>
                  </a:lnTo>
                  <a:lnTo>
                    <a:pt x="568" y="945"/>
                  </a:lnTo>
                  <a:lnTo>
                    <a:pt x="569" y="957"/>
                  </a:lnTo>
                  <a:lnTo>
                    <a:pt x="571" y="969"/>
                  </a:lnTo>
                  <a:lnTo>
                    <a:pt x="574" y="982"/>
                  </a:lnTo>
                  <a:lnTo>
                    <a:pt x="577" y="993"/>
                  </a:lnTo>
                  <a:lnTo>
                    <a:pt x="581" y="1003"/>
                  </a:lnTo>
                  <a:lnTo>
                    <a:pt x="585" y="1014"/>
                  </a:lnTo>
                  <a:lnTo>
                    <a:pt x="589" y="1024"/>
                  </a:lnTo>
                  <a:lnTo>
                    <a:pt x="594" y="1034"/>
                  </a:lnTo>
                  <a:lnTo>
                    <a:pt x="599" y="1043"/>
                  </a:lnTo>
                  <a:lnTo>
                    <a:pt x="604" y="1051"/>
                  </a:lnTo>
                  <a:lnTo>
                    <a:pt x="610" y="1060"/>
                  </a:lnTo>
                  <a:lnTo>
                    <a:pt x="618" y="1068"/>
                  </a:lnTo>
                  <a:lnTo>
                    <a:pt x="625" y="1075"/>
                  </a:lnTo>
                  <a:lnTo>
                    <a:pt x="632" y="1082"/>
                  </a:lnTo>
                  <a:lnTo>
                    <a:pt x="640" y="1088"/>
                  </a:lnTo>
                  <a:lnTo>
                    <a:pt x="648" y="1095"/>
                  </a:lnTo>
                  <a:lnTo>
                    <a:pt x="657" y="1100"/>
                  </a:lnTo>
                  <a:lnTo>
                    <a:pt x="666" y="1106"/>
                  </a:lnTo>
                  <a:lnTo>
                    <a:pt x="675" y="1110"/>
                  </a:lnTo>
                  <a:lnTo>
                    <a:pt x="684" y="1114"/>
                  </a:lnTo>
                  <a:lnTo>
                    <a:pt x="694" y="1118"/>
                  </a:lnTo>
                  <a:lnTo>
                    <a:pt x="705" y="1122"/>
                  </a:lnTo>
                  <a:lnTo>
                    <a:pt x="726" y="1127"/>
                  </a:lnTo>
                  <a:lnTo>
                    <a:pt x="750" y="1131"/>
                  </a:lnTo>
                  <a:lnTo>
                    <a:pt x="773" y="1135"/>
                  </a:lnTo>
                  <a:lnTo>
                    <a:pt x="798" y="1135"/>
                  </a:lnTo>
                  <a:lnTo>
                    <a:pt x="822" y="1135"/>
                  </a:lnTo>
                  <a:lnTo>
                    <a:pt x="843" y="1132"/>
                  </a:lnTo>
                  <a:lnTo>
                    <a:pt x="864" y="1129"/>
                  </a:lnTo>
                  <a:lnTo>
                    <a:pt x="884" y="1124"/>
                  </a:lnTo>
                  <a:lnTo>
                    <a:pt x="904" y="1117"/>
                  </a:lnTo>
                  <a:lnTo>
                    <a:pt x="922" y="1109"/>
                  </a:lnTo>
                  <a:lnTo>
                    <a:pt x="942" y="1100"/>
                  </a:lnTo>
                  <a:lnTo>
                    <a:pt x="959" y="1087"/>
                  </a:lnTo>
                  <a:lnTo>
                    <a:pt x="978" y="1073"/>
                  </a:lnTo>
                  <a:lnTo>
                    <a:pt x="995" y="1058"/>
                  </a:lnTo>
                  <a:lnTo>
                    <a:pt x="1014" y="1039"/>
                  </a:lnTo>
                  <a:lnTo>
                    <a:pt x="1032" y="1019"/>
                  </a:lnTo>
                  <a:lnTo>
                    <a:pt x="1051" y="995"/>
                  </a:lnTo>
                  <a:lnTo>
                    <a:pt x="1069" y="969"/>
                  </a:lnTo>
                  <a:lnTo>
                    <a:pt x="1088" y="942"/>
                  </a:lnTo>
                  <a:lnTo>
                    <a:pt x="1108" y="911"/>
                  </a:lnTo>
                  <a:lnTo>
                    <a:pt x="1108" y="291"/>
                  </a:lnTo>
                  <a:lnTo>
                    <a:pt x="1108" y="272"/>
                  </a:lnTo>
                  <a:lnTo>
                    <a:pt x="1105" y="254"/>
                  </a:lnTo>
                  <a:lnTo>
                    <a:pt x="1102" y="238"/>
                  </a:lnTo>
                  <a:lnTo>
                    <a:pt x="1096" y="221"/>
                  </a:lnTo>
                  <a:lnTo>
                    <a:pt x="1090" y="207"/>
                  </a:lnTo>
                  <a:lnTo>
                    <a:pt x="1080" y="194"/>
                  </a:lnTo>
                  <a:lnTo>
                    <a:pt x="1071" y="180"/>
                  </a:lnTo>
                  <a:lnTo>
                    <a:pt x="1059" y="169"/>
                  </a:lnTo>
                  <a:lnTo>
                    <a:pt x="1046" y="158"/>
                  </a:lnTo>
                  <a:lnTo>
                    <a:pt x="1032" y="147"/>
                  </a:lnTo>
                  <a:lnTo>
                    <a:pt x="1016" y="138"/>
                  </a:lnTo>
                  <a:lnTo>
                    <a:pt x="998" y="130"/>
                  </a:lnTo>
                  <a:lnTo>
                    <a:pt x="980" y="123"/>
                  </a:lnTo>
                  <a:lnTo>
                    <a:pt x="959" y="117"/>
                  </a:lnTo>
                  <a:lnTo>
                    <a:pt x="937" y="110"/>
                  </a:lnTo>
                  <a:lnTo>
                    <a:pt x="914" y="105"/>
                  </a:lnTo>
                  <a:lnTo>
                    <a:pt x="914" y="50"/>
                  </a:lnTo>
                  <a:lnTo>
                    <a:pt x="1425" y="0"/>
                  </a:lnTo>
                  <a:lnTo>
                    <a:pt x="1481" y="0"/>
                  </a:lnTo>
                  <a:lnTo>
                    <a:pt x="1481" y="990"/>
                  </a:lnTo>
                  <a:lnTo>
                    <a:pt x="1481" y="1020"/>
                  </a:lnTo>
                  <a:lnTo>
                    <a:pt x="1482" y="1046"/>
                  </a:lnTo>
                  <a:lnTo>
                    <a:pt x="1486" y="1070"/>
                  </a:lnTo>
                  <a:lnTo>
                    <a:pt x="1489" y="1092"/>
                  </a:lnTo>
                  <a:lnTo>
                    <a:pt x="1491" y="1102"/>
                  </a:lnTo>
                  <a:lnTo>
                    <a:pt x="1494" y="1112"/>
                  </a:lnTo>
                  <a:lnTo>
                    <a:pt x="1497" y="1121"/>
                  </a:lnTo>
                  <a:lnTo>
                    <a:pt x="1500" y="1129"/>
                  </a:lnTo>
                  <a:lnTo>
                    <a:pt x="1504" y="1138"/>
                  </a:lnTo>
                  <a:lnTo>
                    <a:pt x="1508" y="1145"/>
                  </a:lnTo>
                  <a:lnTo>
                    <a:pt x="1513" y="1153"/>
                  </a:lnTo>
                  <a:lnTo>
                    <a:pt x="1518" y="1159"/>
                  </a:lnTo>
                  <a:lnTo>
                    <a:pt x="1524" y="1166"/>
                  </a:lnTo>
                  <a:lnTo>
                    <a:pt x="1530" y="1173"/>
                  </a:lnTo>
                  <a:lnTo>
                    <a:pt x="1537" y="1178"/>
                  </a:lnTo>
                  <a:lnTo>
                    <a:pt x="1544" y="1184"/>
                  </a:lnTo>
                  <a:lnTo>
                    <a:pt x="1560" y="1194"/>
                  </a:lnTo>
                  <a:lnTo>
                    <a:pt x="1579" y="1204"/>
                  </a:lnTo>
                  <a:lnTo>
                    <a:pt x="1599" y="1213"/>
                  </a:lnTo>
                  <a:lnTo>
                    <a:pt x="1623" y="1221"/>
                  </a:lnTo>
                  <a:lnTo>
                    <a:pt x="1650" y="1229"/>
                  </a:lnTo>
                  <a:lnTo>
                    <a:pt x="1679" y="1237"/>
                  </a:lnTo>
                  <a:lnTo>
                    <a:pt x="1679" y="1294"/>
                  </a:lnTo>
                  <a:lnTo>
                    <a:pt x="1108" y="1343"/>
                  </a:lnTo>
                  <a:lnTo>
                    <a:pt x="1108" y="1040"/>
                  </a:lnTo>
                  <a:lnTo>
                    <a:pt x="1102" y="1040"/>
                  </a:lnTo>
                  <a:lnTo>
                    <a:pt x="1075" y="1078"/>
                  </a:lnTo>
                  <a:lnTo>
                    <a:pt x="1048" y="1113"/>
                  </a:lnTo>
                  <a:lnTo>
                    <a:pt x="1035" y="1130"/>
                  </a:lnTo>
                  <a:lnTo>
                    <a:pt x="1022" y="1146"/>
                  </a:lnTo>
                  <a:lnTo>
                    <a:pt x="1008" y="1161"/>
                  </a:lnTo>
                  <a:lnTo>
                    <a:pt x="994" y="1176"/>
                  </a:lnTo>
                  <a:lnTo>
                    <a:pt x="981" y="1190"/>
                  </a:lnTo>
                  <a:lnTo>
                    <a:pt x="966" y="1203"/>
                  </a:lnTo>
                  <a:lnTo>
                    <a:pt x="952" y="1217"/>
                  </a:lnTo>
                  <a:lnTo>
                    <a:pt x="938" y="1228"/>
                  </a:lnTo>
                  <a:lnTo>
                    <a:pt x="922" y="1240"/>
                  </a:lnTo>
                  <a:lnTo>
                    <a:pt x="908" y="1251"/>
                  </a:lnTo>
                  <a:lnTo>
                    <a:pt x="893" y="1261"/>
                  </a:lnTo>
                  <a:lnTo>
                    <a:pt x="878" y="1270"/>
                  </a:lnTo>
                  <a:lnTo>
                    <a:pt x="863" y="1279"/>
                  </a:lnTo>
                  <a:lnTo>
                    <a:pt x="847" y="1287"/>
                  </a:lnTo>
                  <a:lnTo>
                    <a:pt x="831" y="1296"/>
                  </a:lnTo>
                  <a:lnTo>
                    <a:pt x="816" y="1303"/>
                  </a:lnTo>
                  <a:lnTo>
                    <a:pt x="799" y="1309"/>
                  </a:lnTo>
                  <a:lnTo>
                    <a:pt x="783" y="1315"/>
                  </a:lnTo>
                  <a:lnTo>
                    <a:pt x="766" y="1320"/>
                  </a:lnTo>
                  <a:lnTo>
                    <a:pt x="750" y="1325"/>
                  </a:lnTo>
                  <a:lnTo>
                    <a:pt x="732" y="1330"/>
                  </a:lnTo>
                  <a:lnTo>
                    <a:pt x="715" y="1333"/>
                  </a:lnTo>
                  <a:lnTo>
                    <a:pt x="698" y="1336"/>
                  </a:lnTo>
                  <a:lnTo>
                    <a:pt x="680" y="1339"/>
                  </a:lnTo>
                  <a:lnTo>
                    <a:pt x="663" y="1341"/>
                  </a:lnTo>
                  <a:lnTo>
                    <a:pt x="644" y="1342"/>
                  </a:lnTo>
                  <a:lnTo>
                    <a:pt x="626" y="1343"/>
                  </a:lnTo>
                  <a:lnTo>
                    <a:pt x="607" y="1343"/>
                  </a:lnTo>
                  <a:lnTo>
                    <a:pt x="583" y="1343"/>
                  </a:lnTo>
                  <a:lnTo>
                    <a:pt x="560" y="1341"/>
                  </a:lnTo>
                  <a:lnTo>
                    <a:pt x="538" y="1339"/>
                  </a:lnTo>
                  <a:lnTo>
                    <a:pt x="515" y="1337"/>
                  </a:lnTo>
                  <a:lnTo>
                    <a:pt x="493" y="1333"/>
                  </a:lnTo>
                  <a:lnTo>
                    <a:pt x="473" y="1328"/>
                  </a:lnTo>
                  <a:lnTo>
                    <a:pt x="453" y="1323"/>
                  </a:lnTo>
                  <a:lnTo>
                    <a:pt x="434" y="1317"/>
                  </a:lnTo>
                  <a:lnTo>
                    <a:pt x="415" y="1310"/>
                  </a:lnTo>
                  <a:lnTo>
                    <a:pt x="397" y="1303"/>
                  </a:lnTo>
                  <a:lnTo>
                    <a:pt x="380" y="1295"/>
                  </a:lnTo>
                  <a:lnTo>
                    <a:pt x="363" y="1285"/>
                  </a:lnTo>
                  <a:lnTo>
                    <a:pt x="348" y="1276"/>
                  </a:lnTo>
                  <a:lnTo>
                    <a:pt x="332" y="1266"/>
                  </a:lnTo>
                  <a:lnTo>
                    <a:pt x="318" y="1255"/>
                  </a:lnTo>
                  <a:lnTo>
                    <a:pt x="304" y="1242"/>
                  </a:lnTo>
                  <a:lnTo>
                    <a:pt x="291" y="1230"/>
                  </a:lnTo>
                  <a:lnTo>
                    <a:pt x="279" y="1217"/>
                  </a:lnTo>
                  <a:lnTo>
                    <a:pt x="268" y="1202"/>
                  </a:lnTo>
                  <a:lnTo>
                    <a:pt x="257" y="1188"/>
                  </a:lnTo>
                  <a:lnTo>
                    <a:pt x="247" y="1173"/>
                  </a:lnTo>
                  <a:lnTo>
                    <a:pt x="238" y="1157"/>
                  </a:lnTo>
                  <a:lnTo>
                    <a:pt x="230" y="1141"/>
                  </a:lnTo>
                  <a:lnTo>
                    <a:pt x="223" y="1123"/>
                  </a:lnTo>
                  <a:lnTo>
                    <a:pt x="216" y="1105"/>
                  </a:lnTo>
                  <a:lnTo>
                    <a:pt x="210" y="1086"/>
                  </a:lnTo>
                  <a:lnTo>
                    <a:pt x="205" y="1068"/>
                  </a:lnTo>
                  <a:lnTo>
                    <a:pt x="201" y="1048"/>
                  </a:lnTo>
                  <a:lnTo>
                    <a:pt x="198" y="1028"/>
                  </a:lnTo>
                  <a:lnTo>
                    <a:pt x="196" y="1007"/>
                  </a:lnTo>
                  <a:lnTo>
                    <a:pt x="195" y="986"/>
                  </a:lnTo>
                  <a:lnTo>
                    <a:pt x="194" y="963"/>
                  </a:lnTo>
                  <a:lnTo>
                    <a:pt x="194" y="3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95D7155-F405-C44C-A24C-F28E734B0B2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50" y="2604"/>
              <a:ext cx="345" cy="592"/>
            </a:xfrm>
            <a:custGeom>
              <a:avLst/>
              <a:gdLst>
                <a:gd name="T0" fmla="*/ 0 w 1046"/>
                <a:gd name="T1" fmla="*/ 580 h 1775"/>
                <a:gd name="T2" fmla="*/ 29 w 1046"/>
                <a:gd name="T3" fmla="*/ 498 h 1775"/>
                <a:gd name="T4" fmla="*/ 91 w 1046"/>
                <a:gd name="T5" fmla="*/ 454 h 1775"/>
                <a:gd name="T6" fmla="*/ 157 w 1046"/>
                <a:gd name="T7" fmla="*/ 401 h 1775"/>
                <a:gd name="T8" fmla="*/ 225 w 1046"/>
                <a:gd name="T9" fmla="*/ 340 h 1775"/>
                <a:gd name="T10" fmla="*/ 295 w 1046"/>
                <a:gd name="T11" fmla="*/ 273 h 1775"/>
                <a:gd name="T12" fmla="*/ 364 w 1046"/>
                <a:gd name="T13" fmla="*/ 200 h 1775"/>
                <a:gd name="T14" fmla="*/ 433 w 1046"/>
                <a:gd name="T15" fmla="*/ 123 h 1775"/>
                <a:gd name="T16" fmla="*/ 501 w 1046"/>
                <a:gd name="T17" fmla="*/ 42 h 1775"/>
                <a:gd name="T18" fmla="*/ 597 w 1046"/>
                <a:gd name="T19" fmla="*/ 0 h 1775"/>
                <a:gd name="T20" fmla="*/ 1006 w 1046"/>
                <a:gd name="T21" fmla="*/ 482 h 1775"/>
                <a:gd name="T22" fmla="*/ 597 w 1046"/>
                <a:gd name="T23" fmla="*/ 580 h 1775"/>
                <a:gd name="T24" fmla="*/ 597 w 1046"/>
                <a:gd name="T25" fmla="*/ 1334 h 1775"/>
                <a:gd name="T26" fmla="*/ 603 w 1046"/>
                <a:gd name="T27" fmla="*/ 1401 h 1775"/>
                <a:gd name="T28" fmla="*/ 611 w 1046"/>
                <a:gd name="T29" fmla="*/ 1446 h 1775"/>
                <a:gd name="T30" fmla="*/ 619 w 1046"/>
                <a:gd name="T31" fmla="*/ 1473 h 1775"/>
                <a:gd name="T32" fmla="*/ 628 w 1046"/>
                <a:gd name="T33" fmla="*/ 1499 h 1775"/>
                <a:gd name="T34" fmla="*/ 639 w 1046"/>
                <a:gd name="T35" fmla="*/ 1521 h 1775"/>
                <a:gd name="T36" fmla="*/ 652 w 1046"/>
                <a:gd name="T37" fmla="*/ 1542 h 1775"/>
                <a:gd name="T38" fmla="*/ 667 w 1046"/>
                <a:gd name="T39" fmla="*/ 1560 h 1775"/>
                <a:gd name="T40" fmla="*/ 684 w 1046"/>
                <a:gd name="T41" fmla="*/ 1576 h 1775"/>
                <a:gd name="T42" fmla="*/ 704 w 1046"/>
                <a:gd name="T43" fmla="*/ 1589 h 1775"/>
                <a:gd name="T44" fmla="*/ 726 w 1046"/>
                <a:gd name="T45" fmla="*/ 1600 h 1775"/>
                <a:gd name="T46" fmla="*/ 751 w 1046"/>
                <a:gd name="T47" fmla="*/ 1608 h 1775"/>
                <a:gd name="T48" fmla="*/ 779 w 1046"/>
                <a:gd name="T49" fmla="*/ 1614 h 1775"/>
                <a:gd name="T50" fmla="*/ 809 w 1046"/>
                <a:gd name="T51" fmla="*/ 1616 h 1775"/>
                <a:gd name="T52" fmla="*/ 836 w 1046"/>
                <a:gd name="T53" fmla="*/ 1616 h 1775"/>
                <a:gd name="T54" fmla="*/ 861 w 1046"/>
                <a:gd name="T55" fmla="*/ 1614 h 1775"/>
                <a:gd name="T56" fmla="*/ 883 w 1046"/>
                <a:gd name="T57" fmla="*/ 1608 h 1775"/>
                <a:gd name="T58" fmla="*/ 906 w 1046"/>
                <a:gd name="T59" fmla="*/ 1598 h 1775"/>
                <a:gd name="T60" fmla="*/ 929 w 1046"/>
                <a:gd name="T61" fmla="*/ 1587 h 1775"/>
                <a:gd name="T62" fmla="*/ 950 w 1046"/>
                <a:gd name="T63" fmla="*/ 1572 h 1775"/>
                <a:gd name="T64" fmla="*/ 973 w 1046"/>
                <a:gd name="T65" fmla="*/ 1552 h 1775"/>
                <a:gd name="T66" fmla="*/ 994 w 1046"/>
                <a:gd name="T67" fmla="*/ 1531 h 1775"/>
                <a:gd name="T68" fmla="*/ 1046 w 1046"/>
                <a:gd name="T69" fmla="*/ 1554 h 1775"/>
                <a:gd name="T70" fmla="*/ 1010 w 1046"/>
                <a:gd name="T71" fmla="*/ 1609 h 1775"/>
                <a:gd name="T72" fmla="*/ 970 w 1046"/>
                <a:gd name="T73" fmla="*/ 1654 h 1775"/>
                <a:gd name="T74" fmla="*/ 949 w 1046"/>
                <a:gd name="T75" fmla="*/ 1674 h 1775"/>
                <a:gd name="T76" fmla="*/ 928 w 1046"/>
                <a:gd name="T77" fmla="*/ 1692 h 1775"/>
                <a:gd name="T78" fmla="*/ 904 w 1046"/>
                <a:gd name="T79" fmla="*/ 1708 h 1775"/>
                <a:gd name="T80" fmla="*/ 880 w 1046"/>
                <a:gd name="T81" fmla="*/ 1723 h 1775"/>
                <a:gd name="T82" fmla="*/ 856 w 1046"/>
                <a:gd name="T83" fmla="*/ 1735 h 1775"/>
                <a:gd name="T84" fmla="*/ 829 w 1046"/>
                <a:gd name="T85" fmla="*/ 1746 h 1775"/>
                <a:gd name="T86" fmla="*/ 774 w 1046"/>
                <a:gd name="T87" fmla="*/ 1763 h 1775"/>
                <a:gd name="T88" fmla="*/ 712 w 1046"/>
                <a:gd name="T89" fmla="*/ 1772 h 1775"/>
                <a:gd name="T90" fmla="*/ 646 w 1046"/>
                <a:gd name="T91" fmla="*/ 1775 h 1775"/>
                <a:gd name="T92" fmla="*/ 602 w 1046"/>
                <a:gd name="T93" fmla="*/ 1774 h 1775"/>
                <a:gd name="T94" fmla="*/ 561 w 1046"/>
                <a:gd name="T95" fmla="*/ 1770 h 1775"/>
                <a:gd name="T96" fmla="*/ 520 w 1046"/>
                <a:gd name="T97" fmla="*/ 1763 h 1775"/>
                <a:gd name="T98" fmla="*/ 481 w 1046"/>
                <a:gd name="T99" fmla="*/ 1753 h 1775"/>
                <a:gd name="T100" fmla="*/ 444 w 1046"/>
                <a:gd name="T101" fmla="*/ 1740 h 1775"/>
                <a:gd name="T102" fmla="*/ 409 w 1046"/>
                <a:gd name="T103" fmla="*/ 1725 h 1775"/>
                <a:gd name="T104" fmla="*/ 378 w 1046"/>
                <a:gd name="T105" fmla="*/ 1706 h 1775"/>
                <a:gd name="T106" fmla="*/ 347 w 1046"/>
                <a:gd name="T107" fmla="*/ 1684 h 1775"/>
                <a:gd name="T108" fmla="*/ 320 w 1046"/>
                <a:gd name="T109" fmla="*/ 1658 h 1775"/>
                <a:gd name="T110" fmla="*/ 296 w 1046"/>
                <a:gd name="T111" fmla="*/ 1629 h 1775"/>
                <a:gd name="T112" fmla="*/ 275 w 1046"/>
                <a:gd name="T113" fmla="*/ 1596 h 1775"/>
                <a:gd name="T114" fmla="*/ 258 w 1046"/>
                <a:gd name="T115" fmla="*/ 1560 h 1775"/>
                <a:gd name="T116" fmla="*/ 243 w 1046"/>
                <a:gd name="T117" fmla="*/ 1521 h 1775"/>
                <a:gd name="T118" fmla="*/ 233 w 1046"/>
                <a:gd name="T119" fmla="*/ 1477 h 1775"/>
                <a:gd name="T120" fmla="*/ 226 w 1046"/>
                <a:gd name="T121" fmla="*/ 1430 h 1775"/>
                <a:gd name="T122" fmla="*/ 224 w 1046"/>
                <a:gd name="T123" fmla="*/ 137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6" h="1775">
                  <a:moveTo>
                    <a:pt x="224" y="580"/>
                  </a:moveTo>
                  <a:lnTo>
                    <a:pt x="0" y="580"/>
                  </a:lnTo>
                  <a:lnTo>
                    <a:pt x="0" y="518"/>
                  </a:lnTo>
                  <a:lnTo>
                    <a:pt x="29" y="498"/>
                  </a:lnTo>
                  <a:lnTo>
                    <a:pt x="60" y="478"/>
                  </a:lnTo>
                  <a:lnTo>
                    <a:pt x="91" y="454"/>
                  </a:lnTo>
                  <a:lnTo>
                    <a:pt x="124" y="429"/>
                  </a:lnTo>
                  <a:lnTo>
                    <a:pt x="157" y="401"/>
                  </a:lnTo>
                  <a:lnTo>
                    <a:pt x="191" y="371"/>
                  </a:lnTo>
                  <a:lnTo>
                    <a:pt x="225" y="340"/>
                  </a:lnTo>
                  <a:lnTo>
                    <a:pt x="260" y="307"/>
                  </a:lnTo>
                  <a:lnTo>
                    <a:pt x="295" y="273"/>
                  </a:lnTo>
                  <a:lnTo>
                    <a:pt x="329" y="237"/>
                  </a:lnTo>
                  <a:lnTo>
                    <a:pt x="364" y="200"/>
                  </a:lnTo>
                  <a:lnTo>
                    <a:pt x="398" y="162"/>
                  </a:lnTo>
                  <a:lnTo>
                    <a:pt x="433" y="123"/>
                  </a:lnTo>
                  <a:lnTo>
                    <a:pt x="467" y="83"/>
                  </a:lnTo>
                  <a:lnTo>
                    <a:pt x="501" y="42"/>
                  </a:lnTo>
                  <a:lnTo>
                    <a:pt x="534" y="0"/>
                  </a:lnTo>
                  <a:lnTo>
                    <a:pt x="597" y="0"/>
                  </a:lnTo>
                  <a:lnTo>
                    <a:pt x="597" y="482"/>
                  </a:lnTo>
                  <a:lnTo>
                    <a:pt x="1006" y="482"/>
                  </a:lnTo>
                  <a:lnTo>
                    <a:pt x="1006" y="580"/>
                  </a:lnTo>
                  <a:lnTo>
                    <a:pt x="597" y="580"/>
                  </a:lnTo>
                  <a:lnTo>
                    <a:pt x="597" y="1297"/>
                  </a:lnTo>
                  <a:lnTo>
                    <a:pt x="597" y="1334"/>
                  </a:lnTo>
                  <a:lnTo>
                    <a:pt x="599" y="1368"/>
                  </a:lnTo>
                  <a:lnTo>
                    <a:pt x="603" y="1401"/>
                  </a:lnTo>
                  <a:lnTo>
                    <a:pt x="607" y="1431"/>
                  </a:lnTo>
                  <a:lnTo>
                    <a:pt x="611" y="1446"/>
                  </a:lnTo>
                  <a:lnTo>
                    <a:pt x="615" y="1460"/>
                  </a:lnTo>
                  <a:lnTo>
                    <a:pt x="619" y="1473"/>
                  </a:lnTo>
                  <a:lnTo>
                    <a:pt x="623" y="1487"/>
                  </a:lnTo>
                  <a:lnTo>
                    <a:pt x="628" y="1499"/>
                  </a:lnTo>
                  <a:lnTo>
                    <a:pt x="633" y="1510"/>
                  </a:lnTo>
                  <a:lnTo>
                    <a:pt x="639" y="1521"/>
                  </a:lnTo>
                  <a:lnTo>
                    <a:pt x="645" y="1532"/>
                  </a:lnTo>
                  <a:lnTo>
                    <a:pt x="652" y="1542"/>
                  </a:lnTo>
                  <a:lnTo>
                    <a:pt x="659" y="1551"/>
                  </a:lnTo>
                  <a:lnTo>
                    <a:pt x="667" y="1560"/>
                  </a:lnTo>
                  <a:lnTo>
                    <a:pt x="675" y="1569"/>
                  </a:lnTo>
                  <a:lnTo>
                    <a:pt x="684" y="1576"/>
                  </a:lnTo>
                  <a:lnTo>
                    <a:pt x="694" y="1583"/>
                  </a:lnTo>
                  <a:lnTo>
                    <a:pt x="704" y="1589"/>
                  </a:lnTo>
                  <a:lnTo>
                    <a:pt x="715" y="1595"/>
                  </a:lnTo>
                  <a:lnTo>
                    <a:pt x="726" y="1600"/>
                  </a:lnTo>
                  <a:lnTo>
                    <a:pt x="739" y="1605"/>
                  </a:lnTo>
                  <a:lnTo>
                    <a:pt x="751" y="1608"/>
                  </a:lnTo>
                  <a:lnTo>
                    <a:pt x="764" y="1611"/>
                  </a:lnTo>
                  <a:lnTo>
                    <a:pt x="779" y="1614"/>
                  </a:lnTo>
                  <a:lnTo>
                    <a:pt x="793" y="1615"/>
                  </a:lnTo>
                  <a:lnTo>
                    <a:pt x="809" y="1616"/>
                  </a:lnTo>
                  <a:lnTo>
                    <a:pt x="824" y="1617"/>
                  </a:lnTo>
                  <a:lnTo>
                    <a:pt x="836" y="1616"/>
                  </a:lnTo>
                  <a:lnTo>
                    <a:pt x="849" y="1615"/>
                  </a:lnTo>
                  <a:lnTo>
                    <a:pt x="861" y="1614"/>
                  </a:lnTo>
                  <a:lnTo>
                    <a:pt x="872" y="1611"/>
                  </a:lnTo>
                  <a:lnTo>
                    <a:pt x="883" y="1608"/>
                  </a:lnTo>
                  <a:lnTo>
                    <a:pt x="895" y="1603"/>
                  </a:lnTo>
                  <a:lnTo>
                    <a:pt x="906" y="1598"/>
                  </a:lnTo>
                  <a:lnTo>
                    <a:pt x="917" y="1593"/>
                  </a:lnTo>
                  <a:lnTo>
                    <a:pt x="929" y="1587"/>
                  </a:lnTo>
                  <a:lnTo>
                    <a:pt x="940" y="1579"/>
                  </a:lnTo>
                  <a:lnTo>
                    <a:pt x="950" y="1572"/>
                  </a:lnTo>
                  <a:lnTo>
                    <a:pt x="961" y="1562"/>
                  </a:lnTo>
                  <a:lnTo>
                    <a:pt x="973" y="1552"/>
                  </a:lnTo>
                  <a:lnTo>
                    <a:pt x="984" y="1542"/>
                  </a:lnTo>
                  <a:lnTo>
                    <a:pt x="994" y="1531"/>
                  </a:lnTo>
                  <a:lnTo>
                    <a:pt x="1006" y="1517"/>
                  </a:lnTo>
                  <a:lnTo>
                    <a:pt x="1046" y="1554"/>
                  </a:lnTo>
                  <a:lnTo>
                    <a:pt x="1028" y="1582"/>
                  </a:lnTo>
                  <a:lnTo>
                    <a:pt x="1010" y="1609"/>
                  </a:lnTo>
                  <a:lnTo>
                    <a:pt x="990" y="1632"/>
                  </a:lnTo>
                  <a:lnTo>
                    <a:pt x="970" y="1654"/>
                  </a:lnTo>
                  <a:lnTo>
                    <a:pt x="959" y="1664"/>
                  </a:lnTo>
                  <a:lnTo>
                    <a:pt x="949" y="1674"/>
                  </a:lnTo>
                  <a:lnTo>
                    <a:pt x="938" y="1684"/>
                  </a:lnTo>
                  <a:lnTo>
                    <a:pt x="928" y="1692"/>
                  </a:lnTo>
                  <a:lnTo>
                    <a:pt x="916" y="1701"/>
                  </a:lnTo>
                  <a:lnTo>
                    <a:pt x="904" y="1708"/>
                  </a:lnTo>
                  <a:lnTo>
                    <a:pt x="893" y="1715"/>
                  </a:lnTo>
                  <a:lnTo>
                    <a:pt x="880" y="1723"/>
                  </a:lnTo>
                  <a:lnTo>
                    <a:pt x="868" y="1729"/>
                  </a:lnTo>
                  <a:lnTo>
                    <a:pt x="856" y="1735"/>
                  </a:lnTo>
                  <a:lnTo>
                    <a:pt x="842" y="1741"/>
                  </a:lnTo>
                  <a:lnTo>
                    <a:pt x="829" y="1746"/>
                  </a:lnTo>
                  <a:lnTo>
                    <a:pt x="802" y="1755"/>
                  </a:lnTo>
                  <a:lnTo>
                    <a:pt x="774" y="1763"/>
                  </a:lnTo>
                  <a:lnTo>
                    <a:pt x="744" y="1768"/>
                  </a:lnTo>
                  <a:lnTo>
                    <a:pt x="712" y="1772"/>
                  </a:lnTo>
                  <a:lnTo>
                    <a:pt x="680" y="1774"/>
                  </a:lnTo>
                  <a:lnTo>
                    <a:pt x="646" y="1775"/>
                  </a:lnTo>
                  <a:lnTo>
                    <a:pt x="624" y="1775"/>
                  </a:lnTo>
                  <a:lnTo>
                    <a:pt x="602" y="1774"/>
                  </a:lnTo>
                  <a:lnTo>
                    <a:pt x="582" y="1772"/>
                  </a:lnTo>
                  <a:lnTo>
                    <a:pt x="561" y="1770"/>
                  </a:lnTo>
                  <a:lnTo>
                    <a:pt x="541" y="1767"/>
                  </a:lnTo>
                  <a:lnTo>
                    <a:pt x="520" y="1763"/>
                  </a:lnTo>
                  <a:lnTo>
                    <a:pt x="501" y="1758"/>
                  </a:lnTo>
                  <a:lnTo>
                    <a:pt x="481" y="1753"/>
                  </a:lnTo>
                  <a:lnTo>
                    <a:pt x="463" y="1747"/>
                  </a:lnTo>
                  <a:lnTo>
                    <a:pt x="444" y="1740"/>
                  </a:lnTo>
                  <a:lnTo>
                    <a:pt x="427" y="1733"/>
                  </a:lnTo>
                  <a:lnTo>
                    <a:pt x="409" y="1725"/>
                  </a:lnTo>
                  <a:lnTo>
                    <a:pt x="393" y="1715"/>
                  </a:lnTo>
                  <a:lnTo>
                    <a:pt x="378" y="1706"/>
                  </a:lnTo>
                  <a:lnTo>
                    <a:pt x="362" y="1695"/>
                  </a:lnTo>
                  <a:lnTo>
                    <a:pt x="347" y="1684"/>
                  </a:lnTo>
                  <a:lnTo>
                    <a:pt x="333" y="1671"/>
                  </a:lnTo>
                  <a:lnTo>
                    <a:pt x="320" y="1658"/>
                  </a:lnTo>
                  <a:lnTo>
                    <a:pt x="308" y="1645"/>
                  </a:lnTo>
                  <a:lnTo>
                    <a:pt x="296" y="1629"/>
                  </a:lnTo>
                  <a:lnTo>
                    <a:pt x="285" y="1614"/>
                  </a:lnTo>
                  <a:lnTo>
                    <a:pt x="275" y="1596"/>
                  </a:lnTo>
                  <a:lnTo>
                    <a:pt x="266" y="1579"/>
                  </a:lnTo>
                  <a:lnTo>
                    <a:pt x="258" y="1560"/>
                  </a:lnTo>
                  <a:lnTo>
                    <a:pt x="249" y="1541"/>
                  </a:lnTo>
                  <a:lnTo>
                    <a:pt x="243" y="1521"/>
                  </a:lnTo>
                  <a:lnTo>
                    <a:pt x="237" y="1500"/>
                  </a:lnTo>
                  <a:lnTo>
                    <a:pt x="233" y="1477"/>
                  </a:lnTo>
                  <a:lnTo>
                    <a:pt x="229" y="1455"/>
                  </a:lnTo>
                  <a:lnTo>
                    <a:pt x="226" y="1430"/>
                  </a:lnTo>
                  <a:lnTo>
                    <a:pt x="225" y="1405"/>
                  </a:lnTo>
                  <a:lnTo>
                    <a:pt x="224" y="1379"/>
                  </a:lnTo>
                  <a:lnTo>
                    <a:pt x="224" y="5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44FC5DB-8F61-4543-9DC1-D229446342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100" y="2747"/>
              <a:ext cx="561" cy="448"/>
            </a:xfrm>
            <a:custGeom>
              <a:avLst/>
              <a:gdLst>
                <a:gd name="T0" fmla="*/ 193 w 1679"/>
                <a:gd name="T1" fmla="*/ 273 h 1343"/>
                <a:gd name="T2" fmla="*/ 179 w 1679"/>
                <a:gd name="T3" fmla="*/ 214 h 1343"/>
                <a:gd name="T4" fmla="*/ 164 w 1679"/>
                <a:gd name="T5" fmla="*/ 184 h 1343"/>
                <a:gd name="T6" fmla="*/ 147 w 1679"/>
                <a:gd name="T7" fmla="*/ 165 h 1343"/>
                <a:gd name="T8" fmla="*/ 127 w 1679"/>
                <a:gd name="T9" fmla="*/ 148 h 1343"/>
                <a:gd name="T10" fmla="*/ 73 w 1679"/>
                <a:gd name="T11" fmla="*/ 124 h 1343"/>
                <a:gd name="T12" fmla="*/ 0 w 1679"/>
                <a:gd name="T13" fmla="*/ 105 h 1343"/>
                <a:gd name="T14" fmla="*/ 568 w 1679"/>
                <a:gd name="T15" fmla="*/ 0 h 1343"/>
                <a:gd name="T16" fmla="*/ 569 w 1679"/>
                <a:gd name="T17" fmla="*/ 945 h 1343"/>
                <a:gd name="T18" fmla="*/ 574 w 1679"/>
                <a:gd name="T19" fmla="*/ 982 h 1343"/>
                <a:gd name="T20" fmla="*/ 585 w 1679"/>
                <a:gd name="T21" fmla="*/ 1014 h 1343"/>
                <a:gd name="T22" fmla="*/ 599 w 1679"/>
                <a:gd name="T23" fmla="*/ 1043 h 1343"/>
                <a:gd name="T24" fmla="*/ 617 w 1679"/>
                <a:gd name="T25" fmla="*/ 1068 h 1343"/>
                <a:gd name="T26" fmla="*/ 640 w 1679"/>
                <a:gd name="T27" fmla="*/ 1088 h 1343"/>
                <a:gd name="T28" fmla="*/ 666 w 1679"/>
                <a:gd name="T29" fmla="*/ 1106 h 1343"/>
                <a:gd name="T30" fmla="*/ 694 w 1679"/>
                <a:gd name="T31" fmla="*/ 1118 h 1343"/>
                <a:gd name="T32" fmla="*/ 750 w 1679"/>
                <a:gd name="T33" fmla="*/ 1131 h 1343"/>
                <a:gd name="T34" fmla="*/ 820 w 1679"/>
                <a:gd name="T35" fmla="*/ 1135 h 1343"/>
                <a:gd name="T36" fmla="*/ 884 w 1679"/>
                <a:gd name="T37" fmla="*/ 1124 h 1343"/>
                <a:gd name="T38" fmla="*/ 942 w 1679"/>
                <a:gd name="T39" fmla="*/ 1100 h 1343"/>
                <a:gd name="T40" fmla="*/ 996 w 1679"/>
                <a:gd name="T41" fmla="*/ 1058 h 1343"/>
                <a:gd name="T42" fmla="*/ 1050 w 1679"/>
                <a:gd name="T43" fmla="*/ 995 h 1343"/>
                <a:gd name="T44" fmla="*/ 1109 w 1679"/>
                <a:gd name="T45" fmla="*/ 911 h 1343"/>
                <a:gd name="T46" fmla="*/ 1106 w 1679"/>
                <a:gd name="T47" fmla="*/ 254 h 1343"/>
                <a:gd name="T48" fmla="*/ 1089 w 1679"/>
                <a:gd name="T49" fmla="*/ 207 h 1343"/>
                <a:gd name="T50" fmla="*/ 1060 w 1679"/>
                <a:gd name="T51" fmla="*/ 169 h 1343"/>
                <a:gd name="T52" fmla="*/ 1015 w 1679"/>
                <a:gd name="T53" fmla="*/ 138 h 1343"/>
                <a:gd name="T54" fmla="*/ 959 w 1679"/>
                <a:gd name="T55" fmla="*/ 117 h 1343"/>
                <a:gd name="T56" fmla="*/ 914 w 1679"/>
                <a:gd name="T57" fmla="*/ 50 h 1343"/>
                <a:gd name="T58" fmla="*/ 1481 w 1679"/>
                <a:gd name="T59" fmla="*/ 990 h 1343"/>
                <a:gd name="T60" fmla="*/ 1485 w 1679"/>
                <a:gd name="T61" fmla="*/ 1070 h 1343"/>
                <a:gd name="T62" fmla="*/ 1494 w 1679"/>
                <a:gd name="T63" fmla="*/ 1112 h 1343"/>
                <a:gd name="T64" fmla="*/ 1504 w 1679"/>
                <a:gd name="T65" fmla="*/ 1138 h 1343"/>
                <a:gd name="T66" fmla="*/ 1518 w 1679"/>
                <a:gd name="T67" fmla="*/ 1159 h 1343"/>
                <a:gd name="T68" fmla="*/ 1537 w 1679"/>
                <a:gd name="T69" fmla="*/ 1178 h 1343"/>
                <a:gd name="T70" fmla="*/ 1579 w 1679"/>
                <a:gd name="T71" fmla="*/ 1204 h 1343"/>
                <a:gd name="T72" fmla="*/ 1649 w 1679"/>
                <a:gd name="T73" fmla="*/ 1229 h 1343"/>
                <a:gd name="T74" fmla="*/ 1109 w 1679"/>
                <a:gd name="T75" fmla="*/ 1343 h 1343"/>
                <a:gd name="T76" fmla="*/ 1076 w 1679"/>
                <a:gd name="T77" fmla="*/ 1078 h 1343"/>
                <a:gd name="T78" fmla="*/ 1022 w 1679"/>
                <a:gd name="T79" fmla="*/ 1146 h 1343"/>
                <a:gd name="T80" fmla="*/ 981 w 1679"/>
                <a:gd name="T81" fmla="*/ 1190 h 1343"/>
                <a:gd name="T82" fmla="*/ 937 w 1679"/>
                <a:gd name="T83" fmla="*/ 1228 h 1343"/>
                <a:gd name="T84" fmla="*/ 893 w 1679"/>
                <a:gd name="T85" fmla="*/ 1261 h 1343"/>
                <a:gd name="T86" fmla="*/ 847 w 1679"/>
                <a:gd name="T87" fmla="*/ 1287 h 1343"/>
                <a:gd name="T88" fmla="*/ 799 w 1679"/>
                <a:gd name="T89" fmla="*/ 1309 h 1343"/>
                <a:gd name="T90" fmla="*/ 750 w 1679"/>
                <a:gd name="T91" fmla="*/ 1325 h 1343"/>
                <a:gd name="T92" fmla="*/ 698 w 1679"/>
                <a:gd name="T93" fmla="*/ 1336 h 1343"/>
                <a:gd name="T94" fmla="*/ 644 w 1679"/>
                <a:gd name="T95" fmla="*/ 1342 h 1343"/>
                <a:gd name="T96" fmla="*/ 582 w 1679"/>
                <a:gd name="T97" fmla="*/ 1343 h 1343"/>
                <a:gd name="T98" fmla="*/ 515 w 1679"/>
                <a:gd name="T99" fmla="*/ 1337 h 1343"/>
                <a:gd name="T100" fmla="*/ 453 w 1679"/>
                <a:gd name="T101" fmla="*/ 1323 h 1343"/>
                <a:gd name="T102" fmla="*/ 397 w 1679"/>
                <a:gd name="T103" fmla="*/ 1303 h 1343"/>
                <a:gd name="T104" fmla="*/ 348 w 1679"/>
                <a:gd name="T105" fmla="*/ 1276 h 1343"/>
                <a:gd name="T106" fmla="*/ 304 w 1679"/>
                <a:gd name="T107" fmla="*/ 1242 h 1343"/>
                <a:gd name="T108" fmla="*/ 267 w 1679"/>
                <a:gd name="T109" fmla="*/ 1202 h 1343"/>
                <a:gd name="T110" fmla="*/ 239 w 1679"/>
                <a:gd name="T111" fmla="*/ 1157 h 1343"/>
                <a:gd name="T112" fmla="*/ 216 w 1679"/>
                <a:gd name="T113" fmla="*/ 1105 h 1343"/>
                <a:gd name="T114" fmla="*/ 202 w 1679"/>
                <a:gd name="T115" fmla="*/ 1048 h 1343"/>
                <a:gd name="T116" fmla="*/ 195 w 1679"/>
                <a:gd name="T117" fmla="*/ 986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79" h="1343">
                  <a:moveTo>
                    <a:pt x="195" y="321"/>
                  </a:moveTo>
                  <a:lnTo>
                    <a:pt x="195" y="295"/>
                  </a:lnTo>
                  <a:lnTo>
                    <a:pt x="193" y="273"/>
                  </a:lnTo>
                  <a:lnTo>
                    <a:pt x="190" y="251"/>
                  </a:lnTo>
                  <a:lnTo>
                    <a:pt x="185" y="232"/>
                  </a:lnTo>
                  <a:lnTo>
                    <a:pt x="179" y="214"/>
                  </a:lnTo>
                  <a:lnTo>
                    <a:pt x="172" y="199"/>
                  </a:lnTo>
                  <a:lnTo>
                    <a:pt x="168" y="191"/>
                  </a:lnTo>
                  <a:lnTo>
                    <a:pt x="164" y="184"/>
                  </a:lnTo>
                  <a:lnTo>
                    <a:pt x="159" y="177"/>
                  </a:lnTo>
                  <a:lnTo>
                    <a:pt x="153" y="171"/>
                  </a:lnTo>
                  <a:lnTo>
                    <a:pt x="147" y="165"/>
                  </a:lnTo>
                  <a:lnTo>
                    <a:pt x="140" y="160"/>
                  </a:lnTo>
                  <a:lnTo>
                    <a:pt x="134" y="154"/>
                  </a:lnTo>
                  <a:lnTo>
                    <a:pt x="127" y="148"/>
                  </a:lnTo>
                  <a:lnTo>
                    <a:pt x="110" y="139"/>
                  </a:lnTo>
                  <a:lnTo>
                    <a:pt x="93" y="131"/>
                  </a:lnTo>
                  <a:lnTo>
                    <a:pt x="73" y="124"/>
                  </a:lnTo>
                  <a:lnTo>
                    <a:pt x="51" y="117"/>
                  </a:lnTo>
                  <a:lnTo>
                    <a:pt x="26" y="111"/>
                  </a:lnTo>
                  <a:lnTo>
                    <a:pt x="0" y="105"/>
                  </a:lnTo>
                  <a:lnTo>
                    <a:pt x="0" y="50"/>
                  </a:lnTo>
                  <a:lnTo>
                    <a:pt x="512" y="0"/>
                  </a:lnTo>
                  <a:lnTo>
                    <a:pt x="568" y="0"/>
                  </a:lnTo>
                  <a:lnTo>
                    <a:pt x="568" y="917"/>
                  </a:lnTo>
                  <a:lnTo>
                    <a:pt x="568" y="931"/>
                  </a:lnTo>
                  <a:lnTo>
                    <a:pt x="569" y="945"/>
                  </a:lnTo>
                  <a:lnTo>
                    <a:pt x="570" y="957"/>
                  </a:lnTo>
                  <a:lnTo>
                    <a:pt x="572" y="969"/>
                  </a:lnTo>
                  <a:lnTo>
                    <a:pt x="574" y="982"/>
                  </a:lnTo>
                  <a:lnTo>
                    <a:pt x="577" y="993"/>
                  </a:lnTo>
                  <a:lnTo>
                    <a:pt x="580" y="1003"/>
                  </a:lnTo>
                  <a:lnTo>
                    <a:pt x="585" y="1014"/>
                  </a:lnTo>
                  <a:lnTo>
                    <a:pt x="589" y="1024"/>
                  </a:lnTo>
                  <a:lnTo>
                    <a:pt x="594" y="1034"/>
                  </a:lnTo>
                  <a:lnTo>
                    <a:pt x="599" y="1043"/>
                  </a:lnTo>
                  <a:lnTo>
                    <a:pt x="605" y="1051"/>
                  </a:lnTo>
                  <a:lnTo>
                    <a:pt x="611" y="1060"/>
                  </a:lnTo>
                  <a:lnTo>
                    <a:pt x="617" y="1068"/>
                  </a:lnTo>
                  <a:lnTo>
                    <a:pt x="625" y="1075"/>
                  </a:lnTo>
                  <a:lnTo>
                    <a:pt x="632" y="1082"/>
                  </a:lnTo>
                  <a:lnTo>
                    <a:pt x="640" y="1088"/>
                  </a:lnTo>
                  <a:lnTo>
                    <a:pt x="648" y="1095"/>
                  </a:lnTo>
                  <a:lnTo>
                    <a:pt x="656" y="1100"/>
                  </a:lnTo>
                  <a:lnTo>
                    <a:pt x="666" y="1106"/>
                  </a:lnTo>
                  <a:lnTo>
                    <a:pt x="675" y="1110"/>
                  </a:lnTo>
                  <a:lnTo>
                    <a:pt x="685" y="1114"/>
                  </a:lnTo>
                  <a:lnTo>
                    <a:pt x="694" y="1118"/>
                  </a:lnTo>
                  <a:lnTo>
                    <a:pt x="705" y="1122"/>
                  </a:lnTo>
                  <a:lnTo>
                    <a:pt x="726" y="1127"/>
                  </a:lnTo>
                  <a:lnTo>
                    <a:pt x="750" y="1131"/>
                  </a:lnTo>
                  <a:lnTo>
                    <a:pt x="773" y="1135"/>
                  </a:lnTo>
                  <a:lnTo>
                    <a:pt x="798" y="1135"/>
                  </a:lnTo>
                  <a:lnTo>
                    <a:pt x="820" y="1135"/>
                  </a:lnTo>
                  <a:lnTo>
                    <a:pt x="843" y="1132"/>
                  </a:lnTo>
                  <a:lnTo>
                    <a:pt x="864" y="1129"/>
                  </a:lnTo>
                  <a:lnTo>
                    <a:pt x="884" y="1124"/>
                  </a:lnTo>
                  <a:lnTo>
                    <a:pt x="904" y="1117"/>
                  </a:lnTo>
                  <a:lnTo>
                    <a:pt x="923" y="1109"/>
                  </a:lnTo>
                  <a:lnTo>
                    <a:pt x="942" y="1100"/>
                  </a:lnTo>
                  <a:lnTo>
                    <a:pt x="959" y="1087"/>
                  </a:lnTo>
                  <a:lnTo>
                    <a:pt x="977" y="1073"/>
                  </a:lnTo>
                  <a:lnTo>
                    <a:pt x="996" y="1058"/>
                  </a:lnTo>
                  <a:lnTo>
                    <a:pt x="1013" y="1039"/>
                  </a:lnTo>
                  <a:lnTo>
                    <a:pt x="1032" y="1019"/>
                  </a:lnTo>
                  <a:lnTo>
                    <a:pt x="1050" y="995"/>
                  </a:lnTo>
                  <a:lnTo>
                    <a:pt x="1069" y="969"/>
                  </a:lnTo>
                  <a:lnTo>
                    <a:pt x="1088" y="942"/>
                  </a:lnTo>
                  <a:lnTo>
                    <a:pt x="1109" y="911"/>
                  </a:lnTo>
                  <a:lnTo>
                    <a:pt x="1109" y="291"/>
                  </a:lnTo>
                  <a:lnTo>
                    <a:pt x="1108" y="272"/>
                  </a:lnTo>
                  <a:lnTo>
                    <a:pt x="1106" y="254"/>
                  </a:lnTo>
                  <a:lnTo>
                    <a:pt x="1102" y="238"/>
                  </a:lnTo>
                  <a:lnTo>
                    <a:pt x="1096" y="221"/>
                  </a:lnTo>
                  <a:lnTo>
                    <a:pt x="1089" y="207"/>
                  </a:lnTo>
                  <a:lnTo>
                    <a:pt x="1081" y="194"/>
                  </a:lnTo>
                  <a:lnTo>
                    <a:pt x="1071" y="180"/>
                  </a:lnTo>
                  <a:lnTo>
                    <a:pt x="1060" y="169"/>
                  </a:lnTo>
                  <a:lnTo>
                    <a:pt x="1046" y="158"/>
                  </a:lnTo>
                  <a:lnTo>
                    <a:pt x="1032" y="147"/>
                  </a:lnTo>
                  <a:lnTo>
                    <a:pt x="1015" y="138"/>
                  </a:lnTo>
                  <a:lnTo>
                    <a:pt x="998" y="130"/>
                  </a:lnTo>
                  <a:lnTo>
                    <a:pt x="980" y="123"/>
                  </a:lnTo>
                  <a:lnTo>
                    <a:pt x="959" y="117"/>
                  </a:lnTo>
                  <a:lnTo>
                    <a:pt x="937" y="110"/>
                  </a:lnTo>
                  <a:lnTo>
                    <a:pt x="914" y="105"/>
                  </a:lnTo>
                  <a:lnTo>
                    <a:pt x="914" y="50"/>
                  </a:lnTo>
                  <a:lnTo>
                    <a:pt x="1425" y="0"/>
                  </a:lnTo>
                  <a:lnTo>
                    <a:pt x="1481" y="0"/>
                  </a:lnTo>
                  <a:lnTo>
                    <a:pt x="1481" y="990"/>
                  </a:lnTo>
                  <a:lnTo>
                    <a:pt x="1481" y="1020"/>
                  </a:lnTo>
                  <a:lnTo>
                    <a:pt x="1483" y="1046"/>
                  </a:lnTo>
                  <a:lnTo>
                    <a:pt x="1485" y="1070"/>
                  </a:lnTo>
                  <a:lnTo>
                    <a:pt x="1489" y="1092"/>
                  </a:lnTo>
                  <a:lnTo>
                    <a:pt x="1491" y="1102"/>
                  </a:lnTo>
                  <a:lnTo>
                    <a:pt x="1494" y="1112"/>
                  </a:lnTo>
                  <a:lnTo>
                    <a:pt x="1497" y="1121"/>
                  </a:lnTo>
                  <a:lnTo>
                    <a:pt x="1501" y="1129"/>
                  </a:lnTo>
                  <a:lnTo>
                    <a:pt x="1504" y="1138"/>
                  </a:lnTo>
                  <a:lnTo>
                    <a:pt x="1509" y="1145"/>
                  </a:lnTo>
                  <a:lnTo>
                    <a:pt x="1513" y="1153"/>
                  </a:lnTo>
                  <a:lnTo>
                    <a:pt x="1518" y="1159"/>
                  </a:lnTo>
                  <a:lnTo>
                    <a:pt x="1524" y="1166"/>
                  </a:lnTo>
                  <a:lnTo>
                    <a:pt x="1530" y="1173"/>
                  </a:lnTo>
                  <a:lnTo>
                    <a:pt x="1537" y="1178"/>
                  </a:lnTo>
                  <a:lnTo>
                    <a:pt x="1544" y="1184"/>
                  </a:lnTo>
                  <a:lnTo>
                    <a:pt x="1560" y="1194"/>
                  </a:lnTo>
                  <a:lnTo>
                    <a:pt x="1579" y="1204"/>
                  </a:lnTo>
                  <a:lnTo>
                    <a:pt x="1599" y="1213"/>
                  </a:lnTo>
                  <a:lnTo>
                    <a:pt x="1623" y="1221"/>
                  </a:lnTo>
                  <a:lnTo>
                    <a:pt x="1649" y="1229"/>
                  </a:lnTo>
                  <a:lnTo>
                    <a:pt x="1679" y="1237"/>
                  </a:lnTo>
                  <a:lnTo>
                    <a:pt x="1679" y="1294"/>
                  </a:lnTo>
                  <a:lnTo>
                    <a:pt x="1109" y="1343"/>
                  </a:lnTo>
                  <a:lnTo>
                    <a:pt x="1109" y="1040"/>
                  </a:lnTo>
                  <a:lnTo>
                    <a:pt x="1102" y="1040"/>
                  </a:lnTo>
                  <a:lnTo>
                    <a:pt x="1076" y="1078"/>
                  </a:lnTo>
                  <a:lnTo>
                    <a:pt x="1049" y="1113"/>
                  </a:lnTo>
                  <a:lnTo>
                    <a:pt x="1036" y="1130"/>
                  </a:lnTo>
                  <a:lnTo>
                    <a:pt x="1022" y="1146"/>
                  </a:lnTo>
                  <a:lnTo>
                    <a:pt x="1008" y="1161"/>
                  </a:lnTo>
                  <a:lnTo>
                    <a:pt x="994" y="1176"/>
                  </a:lnTo>
                  <a:lnTo>
                    <a:pt x="981" y="1190"/>
                  </a:lnTo>
                  <a:lnTo>
                    <a:pt x="966" y="1203"/>
                  </a:lnTo>
                  <a:lnTo>
                    <a:pt x="952" y="1217"/>
                  </a:lnTo>
                  <a:lnTo>
                    <a:pt x="937" y="1228"/>
                  </a:lnTo>
                  <a:lnTo>
                    <a:pt x="923" y="1240"/>
                  </a:lnTo>
                  <a:lnTo>
                    <a:pt x="908" y="1251"/>
                  </a:lnTo>
                  <a:lnTo>
                    <a:pt x="893" y="1261"/>
                  </a:lnTo>
                  <a:lnTo>
                    <a:pt x="878" y="1270"/>
                  </a:lnTo>
                  <a:lnTo>
                    <a:pt x="863" y="1279"/>
                  </a:lnTo>
                  <a:lnTo>
                    <a:pt x="847" y="1287"/>
                  </a:lnTo>
                  <a:lnTo>
                    <a:pt x="832" y="1296"/>
                  </a:lnTo>
                  <a:lnTo>
                    <a:pt x="815" y="1303"/>
                  </a:lnTo>
                  <a:lnTo>
                    <a:pt x="799" y="1309"/>
                  </a:lnTo>
                  <a:lnTo>
                    <a:pt x="783" y="1315"/>
                  </a:lnTo>
                  <a:lnTo>
                    <a:pt x="766" y="1320"/>
                  </a:lnTo>
                  <a:lnTo>
                    <a:pt x="750" y="1325"/>
                  </a:lnTo>
                  <a:lnTo>
                    <a:pt x="732" y="1330"/>
                  </a:lnTo>
                  <a:lnTo>
                    <a:pt x="716" y="1333"/>
                  </a:lnTo>
                  <a:lnTo>
                    <a:pt x="698" y="1336"/>
                  </a:lnTo>
                  <a:lnTo>
                    <a:pt x="680" y="1339"/>
                  </a:lnTo>
                  <a:lnTo>
                    <a:pt x="662" y="1341"/>
                  </a:lnTo>
                  <a:lnTo>
                    <a:pt x="644" y="1342"/>
                  </a:lnTo>
                  <a:lnTo>
                    <a:pt x="626" y="1343"/>
                  </a:lnTo>
                  <a:lnTo>
                    <a:pt x="607" y="1343"/>
                  </a:lnTo>
                  <a:lnTo>
                    <a:pt x="582" y="1343"/>
                  </a:lnTo>
                  <a:lnTo>
                    <a:pt x="560" y="1341"/>
                  </a:lnTo>
                  <a:lnTo>
                    <a:pt x="537" y="1339"/>
                  </a:lnTo>
                  <a:lnTo>
                    <a:pt x="515" y="1337"/>
                  </a:lnTo>
                  <a:lnTo>
                    <a:pt x="494" y="1333"/>
                  </a:lnTo>
                  <a:lnTo>
                    <a:pt x="474" y="1328"/>
                  </a:lnTo>
                  <a:lnTo>
                    <a:pt x="453" y="1323"/>
                  </a:lnTo>
                  <a:lnTo>
                    <a:pt x="434" y="1317"/>
                  </a:lnTo>
                  <a:lnTo>
                    <a:pt x="415" y="1310"/>
                  </a:lnTo>
                  <a:lnTo>
                    <a:pt x="397" y="1303"/>
                  </a:lnTo>
                  <a:lnTo>
                    <a:pt x="380" y="1295"/>
                  </a:lnTo>
                  <a:lnTo>
                    <a:pt x="363" y="1285"/>
                  </a:lnTo>
                  <a:lnTo>
                    <a:pt x="348" y="1276"/>
                  </a:lnTo>
                  <a:lnTo>
                    <a:pt x="332" y="1266"/>
                  </a:lnTo>
                  <a:lnTo>
                    <a:pt x="318" y="1255"/>
                  </a:lnTo>
                  <a:lnTo>
                    <a:pt x="304" y="1242"/>
                  </a:lnTo>
                  <a:lnTo>
                    <a:pt x="291" y="1230"/>
                  </a:lnTo>
                  <a:lnTo>
                    <a:pt x="279" y="1217"/>
                  </a:lnTo>
                  <a:lnTo>
                    <a:pt x="267" y="1202"/>
                  </a:lnTo>
                  <a:lnTo>
                    <a:pt x="257" y="1188"/>
                  </a:lnTo>
                  <a:lnTo>
                    <a:pt x="247" y="1173"/>
                  </a:lnTo>
                  <a:lnTo>
                    <a:pt x="239" y="1157"/>
                  </a:lnTo>
                  <a:lnTo>
                    <a:pt x="231" y="1141"/>
                  </a:lnTo>
                  <a:lnTo>
                    <a:pt x="223" y="1123"/>
                  </a:lnTo>
                  <a:lnTo>
                    <a:pt x="216" y="1105"/>
                  </a:lnTo>
                  <a:lnTo>
                    <a:pt x="211" y="1086"/>
                  </a:lnTo>
                  <a:lnTo>
                    <a:pt x="206" y="1068"/>
                  </a:lnTo>
                  <a:lnTo>
                    <a:pt x="202" y="1048"/>
                  </a:lnTo>
                  <a:lnTo>
                    <a:pt x="199" y="1028"/>
                  </a:lnTo>
                  <a:lnTo>
                    <a:pt x="197" y="1007"/>
                  </a:lnTo>
                  <a:lnTo>
                    <a:pt x="195" y="986"/>
                  </a:lnTo>
                  <a:lnTo>
                    <a:pt x="195" y="963"/>
                  </a:lnTo>
                  <a:lnTo>
                    <a:pt x="195" y="3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9523AB4-50ED-4241-8A95-9CE5396B041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79" y="2747"/>
              <a:ext cx="466" cy="448"/>
            </a:xfrm>
            <a:custGeom>
              <a:avLst/>
              <a:gdLst>
                <a:gd name="T0" fmla="*/ 717 w 1398"/>
                <a:gd name="T1" fmla="*/ 1147 h 1343"/>
                <a:gd name="T2" fmla="*/ 631 w 1398"/>
                <a:gd name="T3" fmla="*/ 1195 h 1343"/>
                <a:gd name="T4" fmla="*/ 551 w 1398"/>
                <a:gd name="T5" fmla="*/ 1207 h 1343"/>
                <a:gd name="T6" fmla="*/ 498 w 1398"/>
                <a:gd name="T7" fmla="*/ 1195 h 1343"/>
                <a:gd name="T8" fmla="*/ 448 w 1398"/>
                <a:gd name="T9" fmla="*/ 1160 h 1343"/>
                <a:gd name="T10" fmla="*/ 396 w 1398"/>
                <a:gd name="T11" fmla="*/ 1055 h 1343"/>
                <a:gd name="T12" fmla="*/ 391 w 1398"/>
                <a:gd name="T13" fmla="*/ 939 h 1343"/>
                <a:gd name="T14" fmla="*/ 414 w 1398"/>
                <a:gd name="T15" fmla="*/ 861 h 1343"/>
                <a:gd name="T16" fmla="*/ 463 w 1398"/>
                <a:gd name="T17" fmla="*/ 793 h 1343"/>
                <a:gd name="T18" fmla="*/ 563 w 1398"/>
                <a:gd name="T19" fmla="*/ 719 h 1343"/>
                <a:gd name="T20" fmla="*/ 795 w 1398"/>
                <a:gd name="T21" fmla="*/ 1079 h 1343"/>
                <a:gd name="T22" fmla="*/ 1151 w 1398"/>
                <a:gd name="T23" fmla="*/ 320 h 1343"/>
                <a:gd name="T24" fmla="*/ 1083 w 1398"/>
                <a:gd name="T25" fmla="*/ 185 h 1343"/>
                <a:gd name="T26" fmla="*/ 976 w 1398"/>
                <a:gd name="T27" fmla="*/ 91 h 1343"/>
                <a:gd name="T28" fmla="*/ 845 w 1398"/>
                <a:gd name="T29" fmla="*/ 31 h 1343"/>
                <a:gd name="T30" fmla="*/ 697 w 1398"/>
                <a:gd name="T31" fmla="*/ 4 h 1343"/>
                <a:gd name="T32" fmla="*/ 543 w 1398"/>
                <a:gd name="T33" fmla="*/ 4 h 1343"/>
                <a:gd name="T34" fmla="*/ 400 w 1398"/>
                <a:gd name="T35" fmla="*/ 36 h 1343"/>
                <a:gd name="T36" fmla="*/ 278 w 1398"/>
                <a:gd name="T37" fmla="*/ 98 h 1343"/>
                <a:gd name="T38" fmla="*/ 179 w 1398"/>
                <a:gd name="T39" fmla="*/ 188 h 1343"/>
                <a:gd name="T40" fmla="*/ 105 w 1398"/>
                <a:gd name="T41" fmla="*/ 305 h 1343"/>
                <a:gd name="T42" fmla="*/ 115 w 1398"/>
                <a:gd name="T43" fmla="*/ 422 h 1343"/>
                <a:gd name="T44" fmla="*/ 223 w 1398"/>
                <a:gd name="T45" fmla="*/ 296 h 1343"/>
                <a:gd name="T46" fmla="*/ 369 w 1398"/>
                <a:gd name="T47" fmla="*/ 227 h 1343"/>
                <a:gd name="T48" fmla="*/ 528 w 1398"/>
                <a:gd name="T49" fmla="*/ 216 h 1343"/>
                <a:gd name="T50" fmla="*/ 631 w 1398"/>
                <a:gd name="T51" fmla="*/ 235 h 1343"/>
                <a:gd name="T52" fmla="*/ 707 w 1398"/>
                <a:gd name="T53" fmla="*/ 277 h 1343"/>
                <a:gd name="T54" fmla="*/ 759 w 1398"/>
                <a:gd name="T55" fmla="*/ 341 h 1343"/>
                <a:gd name="T56" fmla="*/ 789 w 1398"/>
                <a:gd name="T57" fmla="*/ 430 h 1343"/>
                <a:gd name="T58" fmla="*/ 798 w 1398"/>
                <a:gd name="T59" fmla="*/ 541 h 1343"/>
                <a:gd name="T60" fmla="*/ 544 w 1398"/>
                <a:gd name="T61" fmla="*/ 615 h 1343"/>
                <a:gd name="T62" fmla="*/ 285 w 1398"/>
                <a:gd name="T63" fmla="*/ 694 h 1343"/>
                <a:gd name="T64" fmla="*/ 123 w 1398"/>
                <a:gd name="T65" fmla="*/ 779 h 1343"/>
                <a:gd name="T66" fmla="*/ 21 w 1398"/>
                <a:gd name="T67" fmla="*/ 904 h 1343"/>
                <a:gd name="T68" fmla="*/ 2 w 1398"/>
                <a:gd name="T69" fmla="*/ 1049 h 1343"/>
                <a:gd name="T70" fmla="*/ 28 w 1398"/>
                <a:gd name="T71" fmla="*/ 1144 h 1343"/>
                <a:gd name="T72" fmla="*/ 85 w 1398"/>
                <a:gd name="T73" fmla="*/ 1225 h 1343"/>
                <a:gd name="T74" fmla="*/ 164 w 1398"/>
                <a:gd name="T75" fmla="*/ 1287 h 1343"/>
                <a:gd name="T76" fmla="*/ 261 w 1398"/>
                <a:gd name="T77" fmla="*/ 1328 h 1343"/>
                <a:gd name="T78" fmla="*/ 372 w 1398"/>
                <a:gd name="T79" fmla="*/ 1343 h 1343"/>
                <a:gd name="T80" fmla="*/ 530 w 1398"/>
                <a:gd name="T81" fmla="*/ 1325 h 1343"/>
                <a:gd name="T82" fmla="*/ 672 w 1398"/>
                <a:gd name="T83" fmla="*/ 1265 h 1343"/>
                <a:gd name="T84" fmla="*/ 806 w 1398"/>
                <a:gd name="T85" fmla="*/ 1191 h 1343"/>
                <a:gd name="T86" fmla="*/ 893 w 1398"/>
                <a:gd name="T87" fmla="*/ 1292 h 1343"/>
                <a:gd name="T88" fmla="*/ 1015 w 1398"/>
                <a:gd name="T89" fmla="*/ 1338 h 1343"/>
                <a:gd name="T90" fmla="*/ 1144 w 1398"/>
                <a:gd name="T91" fmla="*/ 1341 h 1343"/>
                <a:gd name="T92" fmla="*/ 1230 w 1398"/>
                <a:gd name="T93" fmla="*/ 1323 h 1343"/>
                <a:gd name="T94" fmla="*/ 1300 w 1398"/>
                <a:gd name="T95" fmla="*/ 1288 h 1343"/>
                <a:gd name="T96" fmla="*/ 1351 w 1398"/>
                <a:gd name="T97" fmla="*/ 1237 h 1343"/>
                <a:gd name="T98" fmla="*/ 1385 w 1398"/>
                <a:gd name="T99" fmla="*/ 1169 h 1343"/>
                <a:gd name="T100" fmla="*/ 1345 w 1398"/>
                <a:gd name="T101" fmla="*/ 1103 h 1343"/>
                <a:gd name="T102" fmla="*/ 1322 w 1398"/>
                <a:gd name="T103" fmla="*/ 1173 h 1343"/>
                <a:gd name="T104" fmla="*/ 1282 w 1398"/>
                <a:gd name="T105" fmla="*/ 1210 h 1343"/>
                <a:gd name="T106" fmla="*/ 1227 w 1398"/>
                <a:gd name="T107" fmla="*/ 1216 h 1343"/>
                <a:gd name="T108" fmla="*/ 1187 w 1398"/>
                <a:gd name="T109" fmla="*/ 1179 h 1343"/>
                <a:gd name="T110" fmla="*/ 1171 w 1398"/>
                <a:gd name="T111" fmla="*/ 1094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8" h="1343">
                  <a:moveTo>
                    <a:pt x="795" y="1079"/>
                  </a:moveTo>
                  <a:lnTo>
                    <a:pt x="778" y="1095"/>
                  </a:lnTo>
                  <a:lnTo>
                    <a:pt x="763" y="1109"/>
                  </a:lnTo>
                  <a:lnTo>
                    <a:pt x="748" y="1123"/>
                  </a:lnTo>
                  <a:lnTo>
                    <a:pt x="732" y="1136"/>
                  </a:lnTo>
                  <a:lnTo>
                    <a:pt x="717" y="1147"/>
                  </a:lnTo>
                  <a:lnTo>
                    <a:pt x="702" y="1157"/>
                  </a:lnTo>
                  <a:lnTo>
                    <a:pt x="688" y="1167"/>
                  </a:lnTo>
                  <a:lnTo>
                    <a:pt x="674" y="1176"/>
                  </a:lnTo>
                  <a:lnTo>
                    <a:pt x="659" y="1183"/>
                  </a:lnTo>
                  <a:lnTo>
                    <a:pt x="645" y="1190"/>
                  </a:lnTo>
                  <a:lnTo>
                    <a:pt x="631" y="1195"/>
                  </a:lnTo>
                  <a:lnTo>
                    <a:pt x="616" y="1200"/>
                  </a:lnTo>
                  <a:lnTo>
                    <a:pt x="602" y="1203"/>
                  </a:lnTo>
                  <a:lnTo>
                    <a:pt x="589" y="1205"/>
                  </a:lnTo>
                  <a:lnTo>
                    <a:pt x="574" y="1207"/>
                  </a:lnTo>
                  <a:lnTo>
                    <a:pt x="560" y="1207"/>
                  </a:lnTo>
                  <a:lnTo>
                    <a:pt x="551" y="1207"/>
                  </a:lnTo>
                  <a:lnTo>
                    <a:pt x="541" y="1206"/>
                  </a:lnTo>
                  <a:lnTo>
                    <a:pt x="532" y="1205"/>
                  </a:lnTo>
                  <a:lnTo>
                    <a:pt x="523" y="1203"/>
                  </a:lnTo>
                  <a:lnTo>
                    <a:pt x="515" y="1201"/>
                  </a:lnTo>
                  <a:lnTo>
                    <a:pt x="507" y="1198"/>
                  </a:lnTo>
                  <a:lnTo>
                    <a:pt x="498" y="1195"/>
                  </a:lnTo>
                  <a:lnTo>
                    <a:pt x="490" y="1192"/>
                  </a:lnTo>
                  <a:lnTo>
                    <a:pt x="482" y="1188"/>
                  </a:lnTo>
                  <a:lnTo>
                    <a:pt x="475" y="1183"/>
                  </a:lnTo>
                  <a:lnTo>
                    <a:pt x="468" y="1178"/>
                  </a:lnTo>
                  <a:lnTo>
                    <a:pt x="460" y="1173"/>
                  </a:lnTo>
                  <a:lnTo>
                    <a:pt x="448" y="1160"/>
                  </a:lnTo>
                  <a:lnTo>
                    <a:pt x="436" y="1146"/>
                  </a:lnTo>
                  <a:lnTo>
                    <a:pt x="425" y="1130"/>
                  </a:lnTo>
                  <a:lnTo>
                    <a:pt x="416" y="1114"/>
                  </a:lnTo>
                  <a:lnTo>
                    <a:pt x="408" y="1096"/>
                  </a:lnTo>
                  <a:lnTo>
                    <a:pt x="401" y="1076"/>
                  </a:lnTo>
                  <a:lnTo>
                    <a:pt x="396" y="1055"/>
                  </a:lnTo>
                  <a:lnTo>
                    <a:pt x="392" y="1032"/>
                  </a:lnTo>
                  <a:lnTo>
                    <a:pt x="390" y="1008"/>
                  </a:lnTo>
                  <a:lnTo>
                    <a:pt x="389" y="984"/>
                  </a:lnTo>
                  <a:lnTo>
                    <a:pt x="389" y="968"/>
                  </a:lnTo>
                  <a:lnTo>
                    <a:pt x="390" y="953"/>
                  </a:lnTo>
                  <a:lnTo>
                    <a:pt x="391" y="939"/>
                  </a:lnTo>
                  <a:lnTo>
                    <a:pt x="394" y="924"/>
                  </a:lnTo>
                  <a:lnTo>
                    <a:pt x="396" y="911"/>
                  </a:lnTo>
                  <a:lnTo>
                    <a:pt x="400" y="898"/>
                  </a:lnTo>
                  <a:lnTo>
                    <a:pt x="403" y="885"/>
                  </a:lnTo>
                  <a:lnTo>
                    <a:pt x="408" y="873"/>
                  </a:lnTo>
                  <a:lnTo>
                    <a:pt x="414" y="861"/>
                  </a:lnTo>
                  <a:lnTo>
                    <a:pt x="420" y="848"/>
                  </a:lnTo>
                  <a:lnTo>
                    <a:pt x="428" y="837"/>
                  </a:lnTo>
                  <a:lnTo>
                    <a:pt x="435" y="826"/>
                  </a:lnTo>
                  <a:lnTo>
                    <a:pt x="444" y="814"/>
                  </a:lnTo>
                  <a:lnTo>
                    <a:pt x="453" y="803"/>
                  </a:lnTo>
                  <a:lnTo>
                    <a:pt x="463" y="793"/>
                  </a:lnTo>
                  <a:lnTo>
                    <a:pt x="475" y="782"/>
                  </a:lnTo>
                  <a:lnTo>
                    <a:pt x="487" y="771"/>
                  </a:lnTo>
                  <a:lnTo>
                    <a:pt x="500" y="761"/>
                  </a:lnTo>
                  <a:lnTo>
                    <a:pt x="515" y="751"/>
                  </a:lnTo>
                  <a:lnTo>
                    <a:pt x="529" y="739"/>
                  </a:lnTo>
                  <a:lnTo>
                    <a:pt x="563" y="719"/>
                  </a:lnTo>
                  <a:lnTo>
                    <a:pt x="600" y="698"/>
                  </a:lnTo>
                  <a:lnTo>
                    <a:pt x="642" y="677"/>
                  </a:lnTo>
                  <a:lnTo>
                    <a:pt x="688" y="654"/>
                  </a:lnTo>
                  <a:lnTo>
                    <a:pt x="738" y="632"/>
                  </a:lnTo>
                  <a:lnTo>
                    <a:pt x="795" y="607"/>
                  </a:lnTo>
                  <a:lnTo>
                    <a:pt x="795" y="1079"/>
                  </a:lnTo>
                  <a:close/>
                  <a:moveTo>
                    <a:pt x="1170" y="465"/>
                  </a:moveTo>
                  <a:lnTo>
                    <a:pt x="1169" y="434"/>
                  </a:lnTo>
                  <a:lnTo>
                    <a:pt x="1167" y="404"/>
                  </a:lnTo>
                  <a:lnTo>
                    <a:pt x="1163" y="374"/>
                  </a:lnTo>
                  <a:lnTo>
                    <a:pt x="1158" y="346"/>
                  </a:lnTo>
                  <a:lnTo>
                    <a:pt x="1151" y="320"/>
                  </a:lnTo>
                  <a:lnTo>
                    <a:pt x="1143" y="295"/>
                  </a:lnTo>
                  <a:lnTo>
                    <a:pt x="1133" y="271"/>
                  </a:lnTo>
                  <a:lnTo>
                    <a:pt x="1122" y="248"/>
                  </a:lnTo>
                  <a:lnTo>
                    <a:pt x="1110" y="226"/>
                  </a:lnTo>
                  <a:lnTo>
                    <a:pt x="1096" y="205"/>
                  </a:lnTo>
                  <a:lnTo>
                    <a:pt x="1083" y="185"/>
                  </a:lnTo>
                  <a:lnTo>
                    <a:pt x="1068" y="167"/>
                  </a:lnTo>
                  <a:lnTo>
                    <a:pt x="1051" y="149"/>
                  </a:lnTo>
                  <a:lnTo>
                    <a:pt x="1034" y="133"/>
                  </a:lnTo>
                  <a:lnTo>
                    <a:pt x="1015" y="119"/>
                  </a:lnTo>
                  <a:lnTo>
                    <a:pt x="997" y="104"/>
                  </a:lnTo>
                  <a:lnTo>
                    <a:pt x="976" y="91"/>
                  </a:lnTo>
                  <a:lnTo>
                    <a:pt x="956" y="79"/>
                  </a:lnTo>
                  <a:lnTo>
                    <a:pt x="935" y="67"/>
                  </a:lnTo>
                  <a:lnTo>
                    <a:pt x="913" y="57"/>
                  </a:lnTo>
                  <a:lnTo>
                    <a:pt x="891" y="47"/>
                  </a:lnTo>
                  <a:lnTo>
                    <a:pt x="868" y="39"/>
                  </a:lnTo>
                  <a:lnTo>
                    <a:pt x="845" y="31"/>
                  </a:lnTo>
                  <a:lnTo>
                    <a:pt x="820" y="24"/>
                  </a:lnTo>
                  <a:lnTo>
                    <a:pt x="797" y="18"/>
                  </a:lnTo>
                  <a:lnTo>
                    <a:pt x="772" y="14"/>
                  </a:lnTo>
                  <a:lnTo>
                    <a:pt x="748" y="9"/>
                  </a:lnTo>
                  <a:lnTo>
                    <a:pt x="723" y="6"/>
                  </a:lnTo>
                  <a:lnTo>
                    <a:pt x="697" y="4"/>
                  </a:lnTo>
                  <a:lnTo>
                    <a:pt x="673" y="2"/>
                  </a:lnTo>
                  <a:lnTo>
                    <a:pt x="648" y="1"/>
                  </a:lnTo>
                  <a:lnTo>
                    <a:pt x="622" y="0"/>
                  </a:lnTo>
                  <a:lnTo>
                    <a:pt x="596" y="1"/>
                  </a:lnTo>
                  <a:lnTo>
                    <a:pt x="569" y="2"/>
                  </a:lnTo>
                  <a:lnTo>
                    <a:pt x="543" y="4"/>
                  </a:lnTo>
                  <a:lnTo>
                    <a:pt x="518" y="7"/>
                  </a:lnTo>
                  <a:lnTo>
                    <a:pt x="493" y="11"/>
                  </a:lnTo>
                  <a:lnTo>
                    <a:pt x="469" y="16"/>
                  </a:lnTo>
                  <a:lnTo>
                    <a:pt x="445" y="22"/>
                  </a:lnTo>
                  <a:lnTo>
                    <a:pt x="422" y="28"/>
                  </a:lnTo>
                  <a:lnTo>
                    <a:pt x="400" y="36"/>
                  </a:lnTo>
                  <a:lnTo>
                    <a:pt x="378" y="44"/>
                  </a:lnTo>
                  <a:lnTo>
                    <a:pt x="357" y="53"/>
                  </a:lnTo>
                  <a:lnTo>
                    <a:pt x="336" y="63"/>
                  </a:lnTo>
                  <a:lnTo>
                    <a:pt x="316" y="73"/>
                  </a:lnTo>
                  <a:lnTo>
                    <a:pt x="296" y="86"/>
                  </a:lnTo>
                  <a:lnTo>
                    <a:pt x="278" y="98"/>
                  </a:lnTo>
                  <a:lnTo>
                    <a:pt x="259" y="111"/>
                  </a:lnTo>
                  <a:lnTo>
                    <a:pt x="242" y="125"/>
                  </a:lnTo>
                  <a:lnTo>
                    <a:pt x="225" y="140"/>
                  </a:lnTo>
                  <a:lnTo>
                    <a:pt x="209" y="156"/>
                  </a:lnTo>
                  <a:lnTo>
                    <a:pt x="194" y="171"/>
                  </a:lnTo>
                  <a:lnTo>
                    <a:pt x="179" y="188"/>
                  </a:lnTo>
                  <a:lnTo>
                    <a:pt x="165" y="206"/>
                  </a:lnTo>
                  <a:lnTo>
                    <a:pt x="152" y="224"/>
                  </a:lnTo>
                  <a:lnTo>
                    <a:pt x="139" y="244"/>
                  </a:lnTo>
                  <a:lnTo>
                    <a:pt x="127" y="263"/>
                  </a:lnTo>
                  <a:lnTo>
                    <a:pt x="117" y="284"/>
                  </a:lnTo>
                  <a:lnTo>
                    <a:pt x="105" y="305"/>
                  </a:lnTo>
                  <a:lnTo>
                    <a:pt x="96" y="328"/>
                  </a:lnTo>
                  <a:lnTo>
                    <a:pt x="87" y="351"/>
                  </a:lnTo>
                  <a:lnTo>
                    <a:pt x="79" y="374"/>
                  </a:lnTo>
                  <a:lnTo>
                    <a:pt x="72" y="398"/>
                  </a:lnTo>
                  <a:lnTo>
                    <a:pt x="65" y="422"/>
                  </a:lnTo>
                  <a:lnTo>
                    <a:pt x="115" y="422"/>
                  </a:lnTo>
                  <a:lnTo>
                    <a:pt x="130" y="398"/>
                  </a:lnTo>
                  <a:lnTo>
                    <a:pt x="146" y="374"/>
                  </a:lnTo>
                  <a:lnTo>
                    <a:pt x="164" y="352"/>
                  </a:lnTo>
                  <a:lnTo>
                    <a:pt x="182" y="331"/>
                  </a:lnTo>
                  <a:lnTo>
                    <a:pt x="202" y="313"/>
                  </a:lnTo>
                  <a:lnTo>
                    <a:pt x="223" y="296"/>
                  </a:lnTo>
                  <a:lnTo>
                    <a:pt x="245" y="281"/>
                  </a:lnTo>
                  <a:lnTo>
                    <a:pt x="267" y="266"/>
                  </a:lnTo>
                  <a:lnTo>
                    <a:pt x="291" y="254"/>
                  </a:lnTo>
                  <a:lnTo>
                    <a:pt x="317" y="244"/>
                  </a:lnTo>
                  <a:lnTo>
                    <a:pt x="342" y="235"/>
                  </a:lnTo>
                  <a:lnTo>
                    <a:pt x="369" y="227"/>
                  </a:lnTo>
                  <a:lnTo>
                    <a:pt x="397" y="222"/>
                  </a:lnTo>
                  <a:lnTo>
                    <a:pt x="426" y="218"/>
                  </a:lnTo>
                  <a:lnTo>
                    <a:pt x="456" y="215"/>
                  </a:lnTo>
                  <a:lnTo>
                    <a:pt x="487" y="214"/>
                  </a:lnTo>
                  <a:lnTo>
                    <a:pt x="508" y="215"/>
                  </a:lnTo>
                  <a:lnTo>
                    <a:pt x="528" y="216"/>
                  </a:lnTo>
                  <a:lnTo>
                    <a:pt x="547" y="217"/>
                  </a:lnTo>
                  <a:lnTo>
                    <a:pt x="565" y="219"/>
                  </a:lnTo>
                  <a:lnTo>
                    <a:pt x="582" y="222"/>
                  </a:lnTo>
                  <a:lnTo>
                    <a:pt x="599" y="225"/>
                  </a:lnTo>
                  <a:lnTo>
                    <a:pt x="615" y="229"/>
                  </a:lnTo>
                  <a:lnTo>
                    <a:pt x="631" y="235"/>
                  </a:lnTo>
                  <a:lnTo>
                    <a:pt x="645" y="240"/>
                  </a:lnTo>
                  <a:lnTo>
                    <a:pt x="658" y="246"/>
                  </a:lnTo>
                  <a:lnTo>
                    <a:pt x="672" y="252"/>
                  </a:lnTo>
                  <a:lnTo>
                    <a:pt x="684" y="259"/>
                  </a:lnTo>
                  <a:lnTo>
                    <a:pt x="696" y="267"/>
                  </a:lnTo>
                  <a:lnTo>
                    <a:pt x="707" y="277"/>
                  </a:lnTo>
                  <a:lnTo>
                    <a:pt x="717" y="285"/>
                  </a:lnTo>
                  <a:lnTo>
                    <a:pt x="727" y="295"/>
                  </a:lnTo>
                  <a:lnTo>
                    <a:pt x="735" y="305"/>
                  </a:lnTo>
                  <a:lnTo>
                    <a:pt x="744" y="317"/>
                  </a:lnTo>
                  <a:lnTo>
                    <a:pt x="752" y="328"/>
                  </a:lnTo>
                  <a:lnTo>
                    <a:pt x="759" y="341"/>
                  </a:lnTo>
                  <a:lnTo>
                    <a:pt x="765" y="354"/>
                  </a:lnTo>
                  <a:lnTo>
                    <a:pt x="771" y="368"/>
                  </a:lnTo>
                  <a:lnTo>
                    <a:pt x="776" y="382"/>
                  </a:lnTo>
                  <a:lnTo>
                    <a:pt x="780" y="397"/>
                  </a:lnTo>
                  <a:lnTo>
                    <a:pt x="785" y="413"/>
                  </a:lnTo>
                  <a:lnTo>
                    <a:pt x="789" y="430"/>
                  </a:lnTo>
                  <a:lnTo>
                    <a:pt x="791" y="446"/>
                  </a:lnTo>
                  <a:lnTo>
                    <a:pt x="794" y="463"/>
                  </a:lnTo>
                  <a:lnTo>
                    <a:pt x="795" y="482"/>
                  </a:lnTo>
                  <a:lnTo>
                    <a:pt x="797" y="501"/>
                  </a:lnTo>
                  <a:lnTo>
                    <a:pt x="798" y="521"/>
                  </a:lnTo>
                  <a:lnTo>
                    <a:pt x="798" y="541"/>
                  </a:lnTo>
                  <a:lnTo>
                    <a:pt x="768" y="552"/>
                  </a:lnTo>
                  <a:lnTo>
                    <a:pt x="738" y="562"/>
                  </a:lnTo>
                  <a:lnTo>
                    <a:pt x="708" y="571"/>
                  </a:lnTo>
                  <a:lnTo>
                    <a:pt x="676" y="580"/>
                  </a:lnTo>
                  <a:lnTo>
                    <a:pt x="611" y="598"/>
                  </a:lnTo>
                  <a:lnTo>
                    <a:pt x="544" y="615"/>
                  </a:lnTo>
                  <a:lnTo>
                    <a:pt x="478" y="634"/>
                  </a:lnTo>
                  <a:lnTo>
                    <a:pt x="411" y="652"/>
                  </a:lnTo>
                  <a:lnTo>
                    <a:pt x="379" y="663"/>
                  </a:lnTo>
                  <a:lnTo>
                    <a:pt x="346" y="673"/>
                  </a:lnTo>
                  <a:lnTo>
                    <a:pt x="316" y="683"/>
                  </a:lnTo>
                  <a:lnTo>
                    <a:pt x="285" y="694"/>
                  </a:lnTo>
                  <a:lnTo>
                    <a:pt x="255" y="707"/>
                  </a:lnTo>
                  <a:lnTo>
                    <a:pt x="225" y="720"/>
                  </a:lnTo>
                  <a:lnTo>
                    <a:pt x="199" y="733"/>
                  </a:lnTo>
                  <a:lnTo>
                    <a:pt x="172" y="748"/>
                  </a:lnTo>
                  <a:lnTo>
                    <a:pt x="146" y="763"/>
                  </a:lnTo>
                  <a:lnTo>
                    <a:pt x="123" y="779"/>
                  </a:lnTo>
                  <a:lnTo>
                    <a:pt x="101" y="797"/>
                  </a:lnTo>
                  <a:lnTo>
                    <a:pt x="82" y="816"/>
                  </a:lnTo>
                  <a:lnTo>
                    <a:pt x="63" y="836"/>
                  </a:lnTo>
                  <a:lnTo>
                    <a:pt x="47" y="857"/>
                  </a:lnTo>
                  <a:lnTo>
                    <a:pt x="33" y="880"/>
                  </a:lnTo>
                  <a:lnTo>
                    <a:pt x="21" y="904"/>
                  </a:lnTo>
                  <a:lnTo>
                    <a:pt x="12" y="929"/>
                  </a:lnTo>
                  <a:lnTo>
                    <a:pt x="5" y="957"/>
                  </a:lnTo>
                  <a:lnTo>
                    <a:pt x="1" y="986"/>
                  </a:lnTo>
                  <a:lnTo>
                    <a:pt x="0" y="1017"/>
                  </a:lnTo>
                  <a:lnTo>
                    <a:pt x="0" y="1033"/>
                  </a:lnTo>
                  <a:lnTo>
                    <a:pt x="2" y="1049"/>
                  </a:lnTo>
                  <a:lnTo>
                    <a:pt x="4" y="1067"/>
                  </a:lnTo>
                  <a:lnTo>
                    <a:pt x="7" y="1082"/>
                  </a:lnTo>
                  <a:lnTo>
                    <a:pt x="11" y="1099"/>
                  </a:lnTo>
                  <a:lnTo>
                    <a:pt x="16" y="1114"/>
                  </a:lnTo>
                  <a:lnTo>
                    <a:pt x="22" y="1129"/>
                  </a:lnTo>
                  <a:lnTo>
                    <a:pt x="28" y="1144"/>
                  </a:lnTo>
                  <a:lnTo>
                    <a:pt x="37" y="1158"/>
                  </a:lnTo>
                  <a:lnTo>
                    <a:pt x="45" y="1173"/>
                  </a:lnTo>
                  <a:lnTo>
                    <a:pt x="54" y="1186"/>
                  </a:lnTo>
                  <a:lnTo>
                    <a:pt x="63" y="1199"/>
                  </a:lnTo>
                  <a:lnTo>
                    <a:pt x="74" y="1213"/>
                  </a:lnTo>
                  <a:lnTo>
                    <a:pt x="85" y="1225"/>
                  </a:lnTo>
                  <a:lnTo>
                    <a:pt x="96" y="1236"/>
                  </a:lnTo>
                  <a:lnTo>
                    <a:pt x="109" y="1247"/>
                  </a:lnTo>
                  <a:lnTo>
                    <a:pt x="122" y="1259"/>
                  </a:lnTo>
                  <a:lnTo>
                    <a:pt x="135" y="1269"/>
                  </a:lnTo>
                  <a:lnTo>
                    <a:pt x="149" y="1278"/>
                  </a:lnTo>
                  <a:lnTo>
                    <a:pt x="164" y="1287"/>
                  </a:lnTo>
                  <a:lnTo>
                    <a:pt x="179" y="1296"/>
                  </a:lnTo>
                  <a:lnTo>
                    <a:pt x="195" y="1304"/>
                  </a:lnTo>
                  <a:lnTo>
                    <a:pt x="211" y="1311"/>
                  </a:lnTo>
                  <a:lnTo>
                    <a:pt x="227" y="1317"/>
                  </a:lnTo>
                  <a:lnTo>
                    <a:pt x="245" y="1323"/>
                  </a:lnTo>
                  <a:lnTo>
                    <a:pt x="261" y="1328"/>
                  </a:lnTo>
                  <a:lnTo>
                    <a:pt x="280" y="1333"/>
                  </a:lnTo>
                  <a:lnTo>
                    <a:pt x="297" y="1337"/>
                  </a:lnTo>
                  <a:lnTo>
                    <a:pt x="316" y="1339"/>
                  </a:lnTo>
                  <a:lnTo>
                    <a:pt x="334" y="1341"/>
                  </a:lnTo>
                  <a:lnTo>
                    <a:pt x="353" y="1343"/>
                  </a:lnTo>
                  <a:lnTo>
                    <a:pt x="372" y="1343"/>
                  </a:lnTo>
                  <a:lnTo>
                    <a:pt x="400" y="1343"/>
                  </a:lnTo>
                  <a:lnTo>
                    <a:pt x="428" y="1341"/>
                  </a:lnTo>
                  <a:lnTo>
                    <a:pt x="454" y="1339"/>
                  </a:lnTo>
                  <a:lnTo>
                    <a:pt x="480" y="1336"/>
                  </a:lnTo>
                  <a:lnTo>
                    <a:pt x="506" y="1332"/>
                  </a:lnTo>
                  <a:lnTo>
                    <a:pt x="530" y="1325"/>
                  </a:lnTo>
                  <a:lnTo>
                    <a:pt x="554" y="1319"/>
                  </a:lnTo>
                  <a:lnTo>
                    <a:pt x="578" y="1311"/>
                  </a:lnTo>
                  <a:lnTo>
                    <a:pt x="602" y="1302"/>
                  </a:lnTo>
                  <a:lnTo>
                    <a:pt x="626" y="1291"/>
                  </a:lnTo>
                  <a:lnTo>
                    <a:pt x="648" y="1279"/>
                  </a:lnTo>
                  <a:lnTo>
                    <a:pt x="672" y="1265"/>
                  </a:lnTo>
                  <a:lnTo>
                    <a:pt x="694" y="1249"/>
                  </a:lnTo>
                  <a:lnTo>
                    <a:pt x="718" y="1233"/>
                  </a:lnTo>
                  <a:lnTo>
                    <a:pt x="741" y="1215"/>
                  </a:lnTo>
                  <a:lnTo>
                    <a:pt x="764" y="1194"/>
                  </a:lnTo>
                  <a:lnTo>
                    <a:pt x="795" y="1168"/>
                  </a:lnTo>
                  <a:lnTo>
                    <a:pt x="806" y="1191"/>
                  </a:lnTo>
                  <a:lnTo>
                    <a:pt x="819" y="1212"/>
                  </a:lnTo>
                  <a:lnTo>
                    <a:pt x="832" y="1231"/>
                  </a:lnTo>
                  <a:lnTo>
                    <a:pt x="846" y="1248"/>
                  </a:lnTo>
                  <a:lnTo>
                    <a:pt x="862" y="1264"/>
                  </a:lnTo>
                  <a:lnTo>
                    <a:pt x="877" y="1278"/>
                  </a:lnTo>
                  <a:lnTo>
                    <a:pt x="893" y="1292"/>
                  </a:lnTo>
                  <a:lnTo>
                    <a:pt x="911" y="1303"/>
                  </a:lnTo>
                  <a:lnTo>
                    <a:pt x="929" y="1312"/>
                  </a:lnTo>
                  <a:lnTo>
                    <a:pt x="950" y="1320"/>
                  </a:lnTo>
                  <a:lnTo>
                    <a:pt x="970" y="1327"/>
                  </a:lnTo>
                  <a:lnTo>
                    <a:pt x="992" y="1334"/>
                  </a:lnTo>
                  <a:lnTo>
                    <a:pt x="1015" y="1338"/>
                  </a:lnTo>
                  <a:lnTo>
                    <a:pt x="1040" y="1341"/>
                  </a:lnTo>
                  <a:lnTo>
                    <a:pt x="1067" y="1342"/>
                  </a:lnTo>
                  <a:lnTo>
                    <a:pt x="1094" y="1343"/>
                  </a:lnTo>
                  <a:lnTo>
                    <a:pt x="1111" y="1343"/>
                  </a:lnTo>
                  <a:lnTo>
                    <a:pt x="1127" y="1342"/>
                  </a:lnTo>
                  <a:lnTo>
                    <a:pt x="1144" y="1341"/>
                  </a:lnTo>
                  <a:lnTo>
                    <a:pt x="1159" y="1339"/>
                  </a:lnTo>
                  <a:lnTo>
                    <a:pt x="1174" y="1337"/>
                  </a:lnTo>
                  <a:lnTo>
                    <a:pt x="1189" y="1334"/>
                  </a:lnTo>
                  <a:lnTo>
                    <a:pt x="1203" y="1331"/>
                  </a:lnTo>
                  <a:lnTo>
                    <a:pt x="1217" y="1327"/>
                  </a:lnTo>
                  <a:lnTo>
                    <a:pt x="1230" y="1323"/>
                  </a:lnTo>
                  <a:lnTo>
                    <a:pt x="1242" y="1318"/>
                  </a:lnTo>
                  <a:lnTo>
                    <a:pt x="1254" y="1313"/>
                  </a:lnTo>
                  <a:lnTo>
                    <a:pt x="1267" y="1308"/>
                  </a:lnTo>
                  <a:lnTo>
                    <a:pt x="1278" y="1302"/>
                  </a:lnTo>
                  <a:lnTo>
                    <a:pt x="1289" y="1295"/>
                  </a:lnTo>
                  <a:lnTo>
                    <a:pt x="1300" y="1288"/>
                  </a:lnTo>
                  <a:lnTo>
                    <a:pt x="1309" y="1280"/>
                  </a:lnTo>
                  <a:lnTo>
                    <a:pt x="1319" y="1273"/>
                  </a:lnTo>
                  <a:lnTo>
                    <a:pt x="1327" y="1265"/>
                  </a:lnTo>
                  <a:lnTo>
                    <a:pt x="1336" y="1256"/>
                  </a:lnTo>
                  <a:lnTo>
                    <a:pt x="1344" y="1246"/>
                  </a:lnTo>
                  <a:lnTo>
                    <a:pt x="1351" y="1237"/>
                  </a:lnTo>
                  <a:lnTo>
                    <a:pt x="1358" y="1227"/>
                  </a:lnTo>
                  <a:lnTo>
                    <a:pt x="1364" y="1217"/>
                  </a:lnTo>
                  <a:lnTo>
                    <a:pt x="1370" y="1205"/>
                  </a:lnTo>
                  <a:lnTo>
                    <a:pt x="1376" y="1194"/>
                  </a:lnTo>
                  <a:lnTo>
                    <a:pt x="1381" y="1182"/>
                  </a:lnTo>
                  <a:lnTo>
                    <a:pt x="1385" y="1169"/>
                  </a:lnTo>
                  <a:lnTo>
                    <a:pt x="1389" y="1157"/>
                  </a:lnTo>
                  <a:lnTo>
                    <a:pt x="1392" y="1144"/>
                  </a:lnTo>
                  <a:lnTo>
                    <a:pt x="1394" y="1130"/>
                  </a:lnTo>
                  <a:lnTo>
                    <a:pt x="1396" y="1117"/>
                  </a:lnTo>
                  <a:lnTo>
                    <a:pt x="1398" y="1103"/>
                  </a:lnTo>
                  <a:lnTo>
                    <a:pt x="1345" y="1103"/>
                  </a:lnTo>
                  <a:lnTo>
                    <a:pt x="1343" y="1116"/>
                  </a:lnTo>
                  <a:lnTo>
                    <a:pt x="1340" y="1129"/>
                  </a:lnTo>
                  <a:lnTo>
                    <a:pt x="1336" y="1141"/>
                  </a:lnTo>
                  <a:lnTo>
                    <a:pt x="1331" y="1152"/>
                  </a:lnTo>
                  <a:lnTo>
                    <a:pt x="1327" y="1162"/>
                  </a:lnTo>
                  <a:lnTo>
                    <a:pt x="1322" y="1173"/>
                  </a:lnTo>
                  <a:lnTo>
                    <a:pt x="1316" y="1181"/>
                  </a:lnTo>
                  <a:lnTo>
                    <a:pt x="1311" y="1188"/>
                  </a:lnTo>
                  <a:lnTo>
                    <a:pt x="1304" y="1195"/>
                  </a:lnTo>
                  <a:lnTo>
                    <a:pt x="1298" y="1201"/>
                  </a:lnTo>
                  <a:lnTo>
                    <a:pt x="1289" y="1206"/>
                  </a:lnTo>
                  <a:lnTo>
                    <a:pt x="1282" y="1210"/>
                  </a:lnTo>
                  <a:lnTo>
                    <a:pt x="1274" y="1214"/>
                  </a:lnTo>
                  <a:lnTo>
                    <a:pt x="1265" y="1216"/>
                  </a:lnTo>
                  <a:lnTo>
                    <a:pt x="1256" y="1217"/>
                  </a:lnTo>
                  <a:lnTo>
                    <a:pt x="1246" y="1218"/>
                  </a:lnTo>
                  <a:lnTo>
                    <a:pt x="1236" y="1217"/>
                  </a:lnTo>
                  <a:lnTo>
                    <a:pt x="1227" y="1216"/>
                  </a:lnTo>
                  <a:lnTo>
                    <a:pt x="1219" y="1213"/>
                  </a:lnTo>
                  <a:lnTo>
                    <a:pt x="1210" y="1208"/>
                  </a:lnTo>
                  <a:lnTo>
                    <a:pt x="1203" y="1202"/>
                  </a:lnTo>
                  <a:lnTo>
                    <a:pt x="1197" y="1196"/>
                  </a:lnTo>
                  <a:lnTo>
                    <a:pt x="1192" y="1188"/>
                  </a:lnTo>
                  <a:lnTo>
                    <a:pt x="1187" y="1179"/>
                  </a:lnTo>
                  <a:lnTo>
                    <a:pt x="1183" y="1167"/>
                  </a:lnTo>
                  <a:lnTo>
                    <a:pt x="1180" y="1156"/>
                  </a:lnTo>
                  <a:lnTo>
                    <a:pt x="1177" y="1142"/>
                  </a:lnTo>
                  <a:lnTo>
                    <a:pt x="1174" y="1127"/>
                  </a:lnTo>
                  <a:lnTo>
                    <a:pt x="1172" y="1111"/>
                  </a:lnTo>
                  <a:lnTo>
                    <a:pt x="1171" y="1094"/>
                  </a:lnTo>
                  <a:lnTo>
                    <a:pt x="1170" y="1074"/>
                  </a:lnTo>
                  <a:lnTo>
                    <a:pt x="1170" y="1052"/>
                  </a:lnTo>
                  <a:lnTo>
                    <a:pt x="1170" y="4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CAF37B8-FB09-BE4A-B722-B237FB0549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4" y="2492"/>
              <a:ext cx="274" cy="691"/>
            </a:xfrm>
            <a:custGeom>
              <a:avLst/>
              <a:gdLst>
                <a:gd name="T0" fmla="*/ 234 w 828"/>
                <a:gd name="T1" fmla="*/ 309 h 2066"/>
                <a:gd name="T2" fmla="*/ 227 w 828"/>
                <a:gd name="T3" fmla="*/ 253 h 2066"/>
                <a:gd name="T4" fmla="*/ 219 w 828"/>
                <a:gd name="T5" fmla="*/ 217 h 2066"/>
                <a:gd name="T6" fmla="*/ 212 w 828"/>
                <a:gd name="T7" fmla="*/ 197 h 2066"/>
                <a:gd name="T8" fmla="*/ 202 w 828"/>
                <a:gd name="T9" fmla="*/ 178 h 2066"/>
                <a:gd name="T10" fmla="*/ 191 w 828"/>
                <a:gd name="T11" fmla="*/ 162 h 2066"/>
                <a:gd name="T12" fmla="*/ 177 w 828"/>
                <a:gd name="T13" fmla="*/ 148 h 2066"/>
                <a:gd name="T14" fmla="*/ 161 w 828"/>
                <a:gd name="T15" fmla="*/ 134 h 2066"/>
                <a:gd name="T16" fmla="*/ 143 w 828"/>
                <a:gd name="T17" fmla="*/ 124 h 2066"/>
                <a:gd name="T18" fmla="*/ 123 w 828"/>
                <a:gd name="T19" fmla="*/ 115 h 2066"/>
                <a:gd name="T20" fmla="*/ 100 w 828"/>
                <a:gd name="T21" fmla="*/ 107 h 2066"/>
                <a:gd name="T22" fmla="*/ 75 w 828"/>
                <a:gd name="T23" fmla="*/ 101 h 2066"/>
                <a:gd name="T24" fmla="*/ 31 w 828"/>
                <a:gd name="T25" fmla="*/ 94 h 2066"/>
                <a:gd name="T26" fmla="*/ 0 w 828"/>
                <a:gd name="T27" fmla="*/ 37 h 2066"/>
                <a:gd name="T28" fmla="*/ 607 w 828"/>
                <a:gd name="T29" fmla="*/ 0 h 2066"/>
                <a:gd name="T30" fmla="*/ 608 w 828"/>
                <a:gd name="T31" fmla="*/ 1792 h 2066"/>
                <a:gd name="T32" fmla="*/ 612 w 828"/>
                <a:gd name="T33" fmla="*/ 1842 h 2066"/>
                <a:gd name="T34" fmla="*/ 618 w 828"/>
                <a:gd name="T35" fmla="*/ 1874 h 2066"/>
                <a:gd name="T36" fmla="*/ 625 w 828"/>
                <a:gd name="T37" fmla="*/ 1893 h 2066"/>
                <a:gd name="T38" fmla="*/ 633 w 828"/>
                <a:gd name="T39" fmla="*/ 1910 h 2066"/>
                <a:gd name="T40" fmla="*/ 643 w 828"/>
                <a:gd name="T41" fmla="*/ 1925 h 2066"/>
                <a:gd name="T42" fmla="*/ 654 w 828"/>
                <a:gd name="T43" fmla="*/ 1938 h 2066"/>
                <a:gd name="T44" fmla="*/ 669 w 828"/>
                <a:gd name="T45" fmla="*/ 1950 h 2066"/>
                <a:gd name="T46" fmla="*/ 686 w 828"/>
                <a:gd name="T47" fmla="*/ 1961 h 2066"/>
                <a:gd name="T48" fmla="*/ 705 w 828"/>
                <a:gd name="T49" fmla="*/ 1971 h 2066"/>
                <a:gd name="T50" fmla="*/ 739 w 828"/>
                <a:gd name="T51" fmla="*/ 1985 h 2066"/>
                <a:gd name="T52" fmla="*/ 795 w 828"/>
                <a:gd name="T53" fmla="*/ 2001 h 2066"/>
                <a:gd name="T54" fmla="*/ 828 w 828"/>
                <a:gd name="T55" fmla="*/ 2066 h 2066"/>
                <a:gd name="T56" fmla="*/ 0 w 828"/>
                <a:gd name="T57" fmla="*/ 2009 h 2066"/>
                <a:gd name="T58" fmla="*/ 62 w 828"/>
                <a:gd name="T59" fmla="*/ 1997 h 2066"/>
                <a:gd name="T60" fmla="*/ 114 w 828"/>
                <a:gd name="T61" fmla="*/ 1980 h 2066"/>
                <a:gd name="T62" fmla="*/ 135 w 828"/>
                <a:gd name="T63" fmla="*/ 1971 h 2066"/>
                <a:gd name="T64" fmla="*/ 154 w 828"/>
                <a:gd name="T65" fmla="*/ 1960 h 2066"/>
                <a:gd name="T66" fmla="*/ 171 w 828"/>
                <a:gd name="T67" fmla="*/ 1948 h 2066"/>
                <a:gd name="T68" fmla="*/ 185 w 828"/>
                <a:gd name="T69" fmla="*/ 1934 h 2066"/>
                <a:gd name="T70" fmla="*/ 198 w 828"/>
                <a:gd name="T71" fmla="*/ 1919 h 2066"/>
                <a:gd name="T72" fmla="*/ 208 w 828"/>
                <a:gd name="T73" fmla="*/ 1902 h 2066"/>
                <a:gd name="T74" fmla="*/ 216 w 828"/>
                <a:gd name="T75" fmla="*/ 1884 h 2066"/>
                <a:gd name="T76" fmla="*/ 223 w 828"/>
                <a:gd name="T77" fmla="*/ 1863 h 2066"/>
                <a:gd name="T78" fmla="*/ 232 w 828"/>
                <a:gd name="T79" fmla="*/ 1817 h 2066"/>
                <a:gd name="T80" fmla="*/ 235 w 828"/>
                <a:gd name="T81" fmla="*/ 1762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8" h="2066">
                  <a:moveTo>
                    <a:pt x="235" y="340"/>
                  </a:moveTo>
                  <a:lnTo>
                    <a:pt x="234" y="309"/>
                  </a:lnTo>
                  <a:lnTo>
                    <a:pt x="232" y="279"/>
                  </a:lnTo>
                  <a:lnTo>
                    <a:pt x="227" y="253"/>
                  </a:lnTo>
                  <a:lnTo>
                    <a:pt x="222" y="229"/>
                  </a:lnTo>
                  <a:lnTo>
                    <a:pt x="219" y="217"/>
                  </a:lnTo>
                  <a:lnTo>
                    <a:pt x="216" y="207"/>
                  </a:lnTo>
                  <a:lnTo>
                    <a:pt x="212" y="197"/>
                  </a:lnTo>
                  <a:lnTo>
                    <a:pt x="207" y="188"/>
                  </a:lnTo>
                  <a:lnTo>
                    <a:pt x="202" y="178"/>
                  </a:lnTo>
                  <a:lnTo>
                    <a:pt x="197" y="170"/>
                  </a:lnTo>
                  <a:lnTo>
                    <a:pt x="191" y="162"/>
                  </a:lnTo>
                  <a:lnTo>
                    <a:pt x="184" y="155"/>
                  </a:lnTo>
                  <a:lnTo>
                    <a:pt x="177" y="148"/>
                  </a:lnTo>
                  <a:lnTo>
                    <a:pt x="169" y="140"/>
                  </a:lnTo>
                  <a:lnTo>
                    <a:pt x="161" y="134"/>
                  </a:lnTo>
                  <a:lnTo>
                    <a:pt x="153" y="129"/>
                  </a:lnTo>
                  <a:lnTo>
                    <a:pt x="143" y="124"/>
                  </a:lnTo>
                  <a:lnTo>
                    <a:pt x="133" y="119"/>
                  </a:lnTo>
                  <a:lnTo>
                    <a:pt x="123" y="115"/>
                  </a:lnTo>
                  <a:lnTo>
                    <a:pt x="112" y="111"/>
                  </a:lnTo>
                  <a:lnTo>
                    <a:pt x="100" y="107"/>
                  </a:lnTo>
                  <a:lnTo>
                    <a:pt x="88" y="104"/>
                  </a:lnTo>
                  <a:lnTo>
                    <a:pt x="75" y="101"/>
                  </a:lnTo>
                  <a:lnTo>
                    <a:pt x="61" y="98"/>
                  </a:lnTo>
                  <a:lnTo>
                    <a:pt x="31" y="94"/>
                  </a:lnTo>
                  <a:lnTo>
                    <a:pt x="0" y="92"/>
                  </a:lnTo>
                  <a:lnTo>
                    <a:pt x="0" y="37"/>
                  </a:lnTo>
                  <a:lnTo>
                    <a:pt x="551" y="0"/>
                  </a:lnTo>
                  <a:lnTo>
                    <a:pt x="607" y="0"/>
                  </a:lnTo>
                  <a:lnTo>
                    <a:pt x="607" y="1762"/>
                  </a:lnTo>
                  <a:lnTo>
                    <a:pt x="608" y="1792"/>
                  </a:lnTo>
                  <a:lnTo>
                    <a:pt x="609" y="1818"/>
                  </a:lnTo>
                  <a:lnTo>
                    <a:pt x="612" y="1842"/>
                  </a:lnTo>
                  <a:lnTo>
                    <a:pt x="615" y="1864"/>
                  </a:lnTo>
                  <a:lnTo>
                    <a:pt x="618" y="1874"/>
                  </a:lnTo>
                  <a:lnTo>
                    <a:pt x="621" y="1884"/>
                  </a:lnTo>
                  <a:lnTo>
                    <a:pt x="625" y="1893"/>
                  </a:lnTo>
                  <a:lnTo>
                    <a:pt x="629" y="1901"/>
                  </a:lnTo>
                  <a:lnTo>
                    <a:pt x="633" y="1910"/>
                  </a:lnTo>
                  <a:lnTo>
                    <a:pt x="638" y="1917"/>
                  </a:lnTo>
                  <a:lnTo>
                    <a:pt x="643" y="1925"/>
                  </a:lnTo>
                  <a:lnTo>
                    <a:pt x="648" y="1931"/>
                  </a:lnTo>
                  <a:lnTo>
                    <a:pt x="654" y="1938"/>
                  </a:lnTo>
                  <a:lnTo>
                    <a:pt x="661" y="1945"/>
                  </a:lnTo>
                  <a:lnTo>
                    <a:pt x="669" y="1950"/>
                  </a:lnTo>
                  <a:lnTo>
                    <a:pt x="677" y="1956"/>
                  </a:lnTo>
                  <a:lnTo>
                    <a:pt x="686" y="1961"/>
                  </a:lnTo>
                  <a:lnTo>
                    <a:pt x="695" y="1966"/>
                  </a:lnTo>
                  <a:lnTo>
                    <a:pt x="705" y="1971"/>
                  </a:lnTo>
                  <a:lnTo>
                    <a:pt x="716" y="1976"/>
                  </a:lnTo>
                  <a:lnTo>
                    <a:pt x="739" y="1985"/>
                  </a:lnTo>
                  <a:lnTo>
                    <a:pt x="765" y="1993"/>
                  </a:lnTo>
                  <a:lnTo>
                    <a:pt x="795" y="2001"/>
                  </a:lnTo>
                  <a:lnTo>
                    <a:pt x="828" y="2009"/>
                  </a:lnTo>
                  <a:lnTo>
                    <a:pt x="828" y="2066"/>
                  </a:lnTo>
                  <a:lnTo>
                    <a:pt x="0" y="2066"/>
                  </a:lnTo>
                  <a:lnTo>
                    <a:pt x="0" y="2009"/>
                  </a:lnTo>
                  <a:lnTo>
                    <a:pt x="33" y="2003"/>
                  </a:lnTo>
                  <a:lnTo>
                    <a:pt x="62" y="1997"/>
                  </a:lnTo>
                  <a:lnTo>
                    <a:pt x="89" y="1989"/>
                  </a:lnTo>
                  <a:lnTo>
                    <a:pt x="114" y="1980"/>
                  </a:lnTo>
                  <a:lnTo>
                    <a:pt x="124" y="1976"/>
                  </a:lnTo>
                  <a:lnTo>
                    <a:pt x="135" y="1971"/>
                  </a:lnTo>
                  <a:lnTo>
                    <a:pt x="144" y="1965"/>
                  </a:lnTo>
                  <a:lnTo>
                    <a:pt x="154" y="1960"/>
                  </a:lnTo>
                  <a:lnTo>
                    <a:pt x="163" y="1954"/>
                  </a:lnTo>
                  <a:lnTo>
                    <a:pt x="171" y="1948"/>
                  </a:lnTo>
                  <a:lnTo>
                    <a:pt x="178" y="1941"/>
                  </a:lnTo>
                  <a:lnTo>
                    <a:pt x="185" y="1934"/>
                  </a:lnTo>
                  <a:lnTo>
                    <a:pt x="192" y="1927"/>
                  </a:lnTo>
                  <a:lnTo>
                    <a:pt x="198" y="1919"/>
                  </a:lnTo>
                  <a:lnTo>
                    <a:pt x="203" y="1911"/>
                  </a:lnTo>
                  <a:lnTo>
                    <a:pt x="208" y="1902"/>
                  </a:lnTo>
                  <a:lnTo>
                    <a:pt x="212" y="1893"/>
                  </a:lnTo>
                  <a:lnTo>
                    <a:pt x="216" y="1884"/>
                  </a:lnTo>
                  <a:lnTo>
                    <a:pt x="220" y="1874"/>
                  </a:lnTo>
                  <a:lnTo>
                    <a:pt x="223" y="1863"/>
                  </a:lnTo>
                  <a:lnTo>
                    <a:pt x="228" y="1841"/>
                  </a:lnTo>
                  <a:lnTo>
                    <a:pt x="232" y="1817"/>
                  </a:lnTo>
                  <a:lnTo>
                    <a:pt x="234" y="1791"/>
                  </a:lnTo>
                  <a:lnTo>
                    <a:pt x="235" y="1762"/>
                  </a:lnTo>
                  <a:lnTo>
                    <a:pt x="235" y="3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7910B1A-4E7B-B547-97F4-4FA815E6E1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" y="873"/>
              <a:ext cx="1933" cy="2574"/>
            </a:xfrm>
            <a:custGeom>
              <a:avLst/>
              <a:gdLst>
                <a:gd name="T0" fmla="*/ 4897 w 5804"/>
                <a:gd name="T1" fmla="*/ 3328 h 7722"/>
                <a:gd name="T2" fmla="*/ 5038 w 5804"/>
                <a:gd name="T3" fmla="*/ 2401 h 7722"/>
                <a:gd name="T4" fmla="*/ 4457 w 5804"/>
                <a:gd name="T5" fmla="*/ 2716 h 7722"/>
                <a:gd name="T6" fmla="*/ 3920 w 5804"/>
                <a:gd name="T7" fmla="*/ 2349 h 7722"/>
                <a:gd name="T8" fmla="*/ 3497 w 5804"/>
                <a:gd name="T9" fmla="*/ 1692 h 7722"/>
                <a:gd name="T10" fmla="*/ 3428 w 5804"/>
                <a:gd name="T11" fmla="*/ 1721 h 7722"/>
                <a:gd name="T12" fmla="*/ 2806 w 5804"/>
                <a:gd name="T13" fmla="*/ 2182 h 7722"/>
                <a:gd name="T14" fmla="*/ 2093 w 5804"/>
                <a:gd name="T15" fmla="*/ 2384 h 7722"/>
                <a:gd name="T16" fmla="*/ 1704 w 5804"/>
                <a:gd name="T17" fmla="*/ 2249 h 7722"/>
                <a:gd name="T18" fmla="*/ 1771 w 5804"/>
                <a:gd name="T19" fmla="*/ 1891 h 7722"/>
                <a:gd name="T20" fmla="*/ 1848 w 5804"/>
                <a:gd name="T21" fmla="*/ 1563 h 7722"/>
                <a:gd name="T22" fmla="*/ 1737 w 5804"/>
                <a:gd name="T23" fmla="*/ 1202 h 7722"/>
                <a:gd name="T24" fmla="*/ 1766 w 5804"/>
                <a:gd name="T25" fmla="*/ 1054 h 7722"/>
                <a:gd name="T26" fmla="*/ 1657 w 5804"/>
                <a:gd name="T27" fmla="*/ 1002 h 7722"/>
                <a:gd name="T28" fmla="*/ 1569 w 5804"/>
                <a:gd name="T29" fmla="*/ 922 h 7722"/>
                <a:gd name="T30" fmla="*/ 1788 w 5804"/>
                <a:gd name="T31" fmla="*/ 791 h 7722"/>
                <a:gd name="T32" fmla="*/ 2064 w 5804"/>
                <a:gd name="T33" fmla="*/ 648 h 7722"/>
                <a:gd name="T34" fmla="*/ 2169 w 5804"/>
                <a:gd name="T35" fmla="*/ 455 h 7722"/>
                <a:gd name="T36" fmla="*/ 2131 w 5804"/>
                <a:gd name="T37" fmla="*/ 154 h 7722"/>
                <a:gd name="T38" fmla="*/ 1951 w 5804"/>
                <a:gd name="T39" fmla="*/ 109 h 7722"/>
                <a:gd name="T40" fmla="*/ 1781 w 5804"/>
                <a:gd name="T41" fmla="*/ 232 h 7722"/>
                <a:gd name="T42" fmla="*/ 1629 w 5804"/>
                <a:gd name="T43" fmla="*/ 202 h 7722"/>
                <a:gd name="T44" fmla="*/ 1508 w 5804"/>
                <a:gd name="T45" fmla="*/ 0 h 7722"/>
                <a:gd name="T46" fmla="*/ 1293 w 5804"/>
                <a:gd name="T47" fmla="*/ 106 h 7722"/>
                <a:gd name="T48" fmla="*/ 880 w 5804"/>
                <a:gd name="T49" fmla="*/ 69 h 7722"/>
                <a:gd name="T50" fmla="*/ 540 w 5804"/>
                <a:gd name="T51" fmla="*/ 163 h 7722"/>
                <a:gd name="T52" fmla="*/ 339 w 5804"/>
                <a:gd name="T53" fmla="*/ 410 h 7722"/>
                <a:gd name="T54" fmla="*/ 355 w 5804"/>
                <a:gd name="T55" fmla="*/ 777 h 7722"/>
                <a:gd name="T56" fmla="*/ 275 w 5804"/>
                <a:gd name="T57" fmla="*/ 1019 h 7722"/>
                <a:gd name="T58" fmla="*/ 152 w 5804"/>
                <a:gd name="T59" fmla="*/ 993 h 7722"/>
                <a:gd name="T60" fmla="*/ 67 w 5804"/>
                <a:gd name="T61" fmla="*/ 1292 h 7722"/>
                <a:gd name="T62" fmla="*/ 8 w 5804"/>
                <a:gd name="T63" fmla="*/ 1696 h 7722"/>
                <a:gd name="T64" fmla="*/ 127 w 5804"/>
                <a:gd name="T65" fmla="*/ 1958 h 7722"/>
                <a:gd name="T66" fmla="*/ 271 w 5804"/>
                <a:gd name="T67" fmla="*/ 2092 h 7722"/>
                <a:gd name="T68" fmla="*/ 266 w 5804"/>
                <a:gd name="T69" fmla="*/ 2208 h 7722"/>
                <a:gd name="T70" fmla="*/ 354 w 5804"/>
                <a:gd name="T71" fmla="*/ 2275 h 7722"/>
                <a:gd name="T72" fmla="*/ 342 w 5804"/>
                <a:gd name="T73" fmla="*/ 2406 h 7722"/>
                <a:gd name="T74" fmla="*/ 473 w 5804"/>
                <a:gd name="T75" fmla="*/ 2551 h 7722"/>
                <a:gd name="T76" fmla="*/ 501 w 5804"/>
                <a:gd name="T77" fmla="*/ 2835 h 7722"/>
                <a:gd name="T78" fmla="*/ 525 w 5804"/>
                <a:gd name="T79" fmla="*/ 3017 h 7722"/>
                <a:gd name="T80" fmla="*/ 650 w 5804"/>
                <a:gd name="T81" fmla="*/ 3169 h 7722"/>
                <a:gd name="T82" fmla="*/ 872 w 5804"/>
                <a:gd name="T83" fmla="*/ 3306 h 7722"/>
                <a:gd name="T84" fmla="*/ 1044 w 5804"/>
                <a:gd name="T85" fmla="*/ 3530 h 7722"/>
                <a:gd name="T86" fmla="*/ 910 w 5804"/>
                <a:gd name="T87" fmla="*/ 4163 h 7722"/>
                <a:gd name="T88" fmla="*/ 828 w 5804"/>
                <a:gd name="T89" fmla="*/ 5368 h 7722"/>
                <a:gd name="T90" fmla="*/ 1045 w 5804"/>
                <a:gd name="T91" fmla="*/ 6498 h 7722"/>
                <a:gd name="T92" fmla="*/ 1560 w 5804"/>
                <a:gd name="T93" fmla="*/ 7388 h 7722"/>
                <a:gd name="T94" fmla="*/ 1998 w 5804"/>
                <a:gd name="T95" fmla="*/ 7111 h 7722"/>
                <a:gd name="T96" fmla="*/ 2473 w 5804"/>
                <a:gd name="T97" fmla="*/ 6596 h 7722"/>
                <a:gd name="T98" fmla="*/ 3259 w 5804"/>
                <a:gd name="T99" fmla="*/ 6120 h 7722"/>
                <a:gd name="T100" fmla="*/ 3274 w 5804"/>
                <a:gd name="T101" fmla="*/ 6212 h 7722"/>
                <a:gd name="T102" fmla="*/ 2488 w 5804"/>
                <a:gd name="T103" fmla="*/ 6829 h 7722"/>
                <a:gd name="T104" fmla="*/ 2011 w 5804"/>
                <a:gd name="T105" fmla="*/ 7413 h 7722"/>
                <a:gd name="T106" fmla="*/ 2046 w 5804"/>
                <a:gd name="T107" fmla="*/ 7714 h 7722"/>
                <a:gd name="T108" fmla="*/ 2461 w 5804"/>
                <a:gd name="T109" fmla="*/ 7182 h 7722"/>
                <a:gd name="T110" fmla="*/ 3084 w 5804"/>
                <a:gd name="T111" fmla="*/ 6543 h 7722"/>
                <a:gd name="T112" fmla="*/ 4232 w 5804"/>
                <a:gd name="T113" fmla="*/ 5936 h 7722"/>
                <a:gd name="T114" fmla="*/ 5171 w 5804"/>
                <a:gd name="T115" fmla="*/ 5778 h 7722"/>
                <a:gd name="T116" fmla="*/ 5255 w 5804"/>
                <a:gd name="T117" fmla="*/ 4753 h 7722"/>
                <a:gd name="T118" fmla="*/ 5794 w 5804"/>
                <a:gd name="T119" fmla="*/ 3305 h 7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04" h="7722">
                  <a:moveTo>
                    <a:pt x="5799" y="3262"/>
                  </a:moveTo>
                  <a:lnTo>
                    <a:pt x="5796" y="3258"/>
                  </a:lnTo>
                  <a:lnTo>
                    <a:pt x="5791" y="3255"/>
                  </a:lnTo>
                  <a:lnTo>
                    <a:pt x="5787" y="3252"/>
                  </a:lnTo>
                  <a:lnTo>
                    <a:pt x="5782" y="3251"/>
                  </a:lnTo>
                  <a:lnTo>
                    <a:pt x="5770" y="3250"/>
                  </a:lnTo>
                  <a:lnTo>
                    <a:pt x="5760" y="3250"/>
                  </a:lnTo>
                  <a:lnTo>
                    <a:pt x="5741" y="3255"/>
                  </a:lnTo>
                  <a:lnTo>
                    <a:pt x="5734" y="3257"/>
                  </a:lnTo>
                  <a:lnTo>
                    <a:pt x="4989" y="3533"/>
                  </a:lnTo>
                  <a:lnTo>
                    <a:pt x="4968" y="3481"/>
                  </a:lnTo>
                  <a:lnTo>
                    <a:pt x="4945" y="3429"/>
                  </a:lnTo>
                  <a:lnTo>
                    <a:pt x="4922" y="3378"/>
                  </a:lnTo>
                  <a:lnTo>
                    <a:pt x="4897" y="3328"/>
                  </a:lnTo>
                  <a:lnTo>
                    <a:pt x="4871" y="3279"/>
                  </a:lnTo>
                  <a:lnTo>
                    <a:pt x="4845" y="3230"/>
                  </a:lnTo>
                  <a:lnTo>
                    <a:pt x="4818" y="3183"/>
                  </a:lnTo>
                  <a:lnTo>
                    <a:pt x="4789" y="3137"/>
                  </a:lnTo>
                  <a:lnTo>
                    <a:pt x="5030" y="2479"/>
                  </a:lnTo>
                  <a:lnTo>
                    <a:pt x="5036" y="2469"/>
                  </a:lnTo>
                  <a:lnTo>
                    <a:pt x="5043" y="2444"/>
                  </a:lnTo>
                  <a:lnTo>
                    <a:pt x="5044" y="2437"/>
                  </a:lnTo>
                  <a:lnTo>
                    <a:pt x="5045" y="2430"/>
                  </a:lnTo>
                  <a:lnTo>
                    <a:pt x="5045" y="2424"/>
                  </a:lnTo>
                  <a:lnTo>
                    <a:pt x="5045" y="2417"/>
                  </a:lnTo>
                  <a:lnTo>
                    <a:pt x="5043" y="2410"/>
                  </a:lnTo>
                  <a:lnTo>
                    <a:pt x="5041" y="2405"/>
                  </a:lnTo>
                  <a:lnTo>
                    <a:pt x="5038" y="2401"/>
                  </a:lnTo>
                  <a:lnTo>
                    <a:pt x="5034" y="2397"/>
                  </a:lnTo>
                  <a:lnTo>
                    <a:pt x="5027" y="2395"/>
                  </a:lnTo>
                  <a:lnTo>
                    <a:pt x="5022" y="2394"/>
                  </a:lnTo>
                  <a:lnTo>
                    <a:pt x="5016" y="2394"/>
                  </a:lnTo>
                  <a:lnTo>
                    <a:pt x="5010" y="2395"/>
                  </a:lnTo>
                  <a:lnTo>
                    <a:pt x="5004" y="2396"/>
                  </a:lnTo>
                  <a:lnTo>
                    <a:pt x="4998" y="2399"/>
                  </a:lnTo>
                  <a:lnTo>
                    <a:pt x="4991" y="2401"/>
                  </a:lnTo>
                  <a:lnTo>
                    <a:pt x="4986" y="2404"/>
                  </a:lnTo>
                  <a:lnTo>
                    <a:pt x="4968" y="2418"/>
                  </a:lnTo>
                  <a:lnTo>
                    <a:pt x="4960" y="2425"/>
                  </a:lnTo>
                  <a:lnTo>
                    <a:pt x="4523" y="2784"/>
                  </a:lnTo>
                  <a:lnTo>
                    <a:pt x="4490" y="2750"/>
                  </a:lnTo>
                  <a:lnTo>
                    <a:pt x="4457" y="2716"/>
                  </a:lnTo>
                  <a:lnTo>
                    <a:pt x="4423" y="2684"/>
                  </a:lnTo>
                  <a:lnTo>
                    <a:pt x="4388" y="2654"/>
                  </a:lnTo>
                  <a:lnTo>
                    <a:pt x="4353" y="2623"/>
                  </a:lnTo>
                  <a:lnTo>
                    <a:pt x="4317" y="2593"/>
                  </a:lnTo>
                  <a:lnTo>
                    <a:pt x="4281" y="2564"/>
                  </a:lnTo>
                  <a:lnTo>
                    <a:pt x="4244" y="2537"/>
                  </a:lnTo>
                  <a:lnTo>
                    <a:pt x="4206" y="2510"/>
                  </a:lnTo>
                  <a:lnTo>
                    <a:pt x="4168" y="2484"/>
                  </a:lnTo>
                  <a:lnTo>
                    <a:pt x="4128" y="2460"/>
                  </a:lnTo>
                  <a:lnTo>
                    <a:pt x="4088" y="2435"/>
                  </a:lnTo>
                  <a:lnTo>
                    <a:pt x="4048" y="2413"/>
                  </a:lnTo>
                  <a:lnTo>
                    <a:pt x="4006" y="2390"/>
                  </a:lnTo>
                  <a:lnTo>
                    <a:pt x="3963" y="2369"/>
                  </a:lnTo>
                  <a:lnTo>
                    <a:pt x="3920" y="2349"/>
                  </a:lnTo>
                  <a:lnTo>
                    <a:pt x="3889" y="2335"/>
                  </a:lnTo>
                  <a:lnTo>
                    <a:pt x="3856" y="2321"/>
                  </a:lnTo>
                  <a:lnTo>
                    <a:pt x="3823" y="2309"/>
                  </a:lnTo>
                  <a:lnTo>
                    <a:pt x="3789" y="2297"/>
                  </a:lnTo>
                  <a:lnTo>
                    <a:pt x="3756" y="2284"/>
                  </a:lnTo>
                  <a:lnTo>
                    <a:pt x="3721" y="2273"/>
                  </a:lnTo>
                  <a:lnTo>
                    <a:pt x="3687" y="2263"/>
                  </a:lnTo>
                  <a:lnTo>
                    <a:pt x="3653" y="2252"/>
                  </a:lnTo>
                  <a:lnTo>
                    <a:pt x="3516" y="1732"/>
                  </a:lnTo>
                  <a:lnTo>
                    <a:pt x="3514" y="1724"/>
                  </a:lnTo>
                  <a:lnTo>
                    <a:pt x="3506" y="1706"/>
                  </a:lnTo>
                  <a:lnTo>
                    <a:pt x="3504" y="1701"/>
                  </a:lnTo>
                  <a:lnTo>
                    <a:pt x="3500" y="1696"/>
                  </a:lnTo>
                  <a:lnTo>
                    <a:pt x="3497" y="1692"/>
                  </a:lnTo>
                  <a:lnTo>
                    <a:pt x="3491" y="1688"/>
                  </a:lnTo>
                  <a:lnTo>
                    <a:pt x="3487" y="1685"/>
                  </a:lnTo>
                  <a:lnTo>
                    <a:pt x="3482" y="1682"/>
                  </a:lnTo>
                  <a:lnTo>
                    <a:pt x="3476" y="1680"/>
                  </a:lnTo>
                  <a:lnTo>
                    <a:pt x="3470" y="1680"/>
                  </a:lnTo>
                  <a:lnTo>
                    <a:pt x="3464" y="1680"/>
                  </a:lnTo>
                  <a:lnTo>
                    <a:pt x="3458" y="1682"/>
                  </a:lnTo>
                  <a:lnTo>
                    <a:pt x="3452" y="1684"/>
                  </a:lnTo>
                  <a:lnTo>
                    <a:pt x="3448" y="1687"/>
                  </a:lnTo>
                  <a:lnTo>
                    <a:pt x="3444" y="1691"/>
                  </a:lnTo>
                  <a:lnTo>
                    <a:pt x="3440" y="1695"/>
                  </a:lnTo>
                  <a:lnTo>
                    <a:pt x="3437" y="1699"/>
                  </a:lnTo>
                  <a:lnTo>
                    <a:pt x="3435" y="1704"/>
                  </a:lnTo>
                  <a:lnTo>
                    <a:pt x="3428" y="1721"/>
                  </a:lnTo>
                  <a:lnTo>
                    <a:pt x="3426" y="1729"/>
                  </a:lnTo>
                  <a:lnTo>
                    <a:pt x="3339" y="2189"/>
                  </a:lnTo>
                  <a:lnTo>
                    <a:pt x="3303" y="2185"/>
                  </a:lnTo>
                  <a:lnTo>
                    <a:pt x="3267" y="2181"/>
                  </a:lnTo>
                  <a:lnTo>
                    <a:pt x="3230" y="2178"/>
                  </a:lnTo>
                  <a:lnTo>
                    <a:pt x="3194" y="2174"/>
                  </a:lnTo>
                  <a:lnTo>
                    <a:pt x="3157" y="2172"/>
                  </a:lnTo>
                  <a:lnTo>
                    <a:pt x="3119" y="2171"/>
                  </a:lnTo>
                  <a:lnTo>
                    <a:pt x="3082" y="2170"/>
                  </a:lnTo>
                  <a:lnTo>
                    <a:pt x="3044" y="2169"/>
                  </a:lnTo>
                  <a:lnTo>
                    <a:pt x="2983" y="2170"/>
                  </a:lnTo>
                  <a:lnTo>
                    <a:pt x="2923" y="2172"/>
                  </a:lnTo>
                  <a:lnTo>
                    <a:pt x="2864" y="2177"/>
                  </a:lnTo>
                  <a:lnTo>
                    <a:pt x="2806" y="2182"/>
                  </a:lnTo>
                  <a:lnTo>
                    <a:pt x="2749" y="2188"/>
                  </a:lnTo>
                  <a:lnTo>
                    <a:pt x="2692" y="2195"/>
                  </a:lnTo>
                  <a:lnTo>
                    <a:pt x="2636" y="2204"/>
                  </a:lnTo>
                  <a:lnTo>
                    <a:pt x="2581" y="2216"/>
                  </a:lnTo>
                  <a:lnTo>
                    <a:pt x="2527" y="2227"/>
                  </a:lnTo>
                  <a:lnTo>
                    <a:pt x="2475" y="2240"/>
                  </a:lnTo>
                  <a:lnTo>
                    <a:pt x="2422" y="2255"/>
                  </a:lnTo>
                  <a:lnTo>
                    <a:pt x="2370" y="2270"/>
                  </a:lnTo>
                  <a:lnTo>
                    <a:pt x="2320" y="2287"/>
                  </a:lnTo>
                  <a:lnTo>
                    <a:pt x="2271" y="2306"/>
                  </a:lnTo>
                  <a:lnTo>
                    <a:pt x="2221" y="2325"/>
                  </a:lnTo>
                  <a:lnTo>
                    <a:pt x="2173" y="2346"/>
                  </a:lnTo>
                  <a:lnTo>
                    <a:pt x="2133" y="2364"/>
                  </a:lnTo>
                  <a:lnTo>
                    <a:pt x="2093" y="2384"/>
                  </a:lnTo>
                  <a:lnTo>
                    <a:pt x="2054" y="2404"/>
                  </a:lnTo>
                  <a:lnTo>
                    <a:pt x="2015" y="2426"/>
                  </a:lnTo>
                  <a:lnTo>
                    <a:pt x="1977" y="2448"/>
                  </a:lnTo>
                  <a:lnTo>
                    <a:pt x="1939" y="2472"/>
                  </a:lnTo>
                  <a:lnTo>
                    <a:pt x="1903" y="2496"/>
                  </a:lnTo>
                  <a:lnTo>
                    <a:pt x="1866" y="2520"/>
                  </a:lnTo>
                  <a:lnTo>
                    <a:pt x="1855" y="2529"/>
                  </a:lnTo>
                  <a:lnTo>
                    <a:pt x="1844" y="2538"/>
                  </a:lnTo>
                  <a:lnTo>
                    <a:pt x="1831" y="2546"/>
                  </a:lnTo>
                  <a:lnTo>
                    <a:pt x="1820" y="2555"/>
                  </a:lnTo>
                  <a:lnTo>
                    <a:pt x="1787" y="2470"/>
                  </a:lnTo>
                  <a:lnTo>
                    <a:pt x="1757" y="2390"/>
                  </a:lnTo>
                  <a:lnTo>
                    <a:pt x="1729" y="2316"/>
                  </a:lnTo>
                  <a:lnTo>
                    <a:pt x="1704" y="2249"/>
                  </a:lnTo>
                  <a:lnTo>
                    <a:pt x="1683" y="2191"/>
                  </a:lnTo>
                  <a:lnTo>
                    <a:pt x="1665" y="2142"/>
                  </a:lnTo>
                  <a:lnTo>
                    <a:pt x="1653" y="2103"/>
                  </a:lnTo>
                  <a:lnTo>
                    <a:pt x="1646" y="2076"/>
                  </a:lnTo>
                  <a:lnTo>
                    <a:pt x="1655" y="2066"/>
                  </a:lnTo>
                  <a:lnTo>
                    <a:pt x="1666" y="2053"/>
                  </a:lnTo>
                  <a:lnTo>
                    <a:pt x="1679" y="2038"/>
                  </a:lnTo>
                  <a:lnTo>
                    <a:pt x="1691" y="2022"/>
                  </a:lnTo>
                  <a:lnTo>
                    <a:pt x="1704" y="2003"/>
                  </a:lnTo>
                  <a:lnTo>
                    <a:pt x="1718" y="1983"/>
                  </a:lnTo>
                  <a:lnTo>
                    <a:pt x="1732" y="1961"/>
                  </a:lnTo>
                  <a:lnTo>
                    <a:pt x="1745" y="1938"/>
                  </a:lnTo>
                  <a:lnTo>
                    <a:pt x="1759" y="1916"/>
                  </a:lnTo>
                  <a:lnTo>
                    <a:pt x="1771" y="1891"/>
                  </a:lnTo>
                  <a:lnTo>
                    <a:pt x="1783" y="1868"/>
                  </a:lnTo>
                  <a:lnTo>
                    <a:pt x="1794" y="1843"/>
                  </a:lnTo>
                  <a:lnTo>
                    <a:pt x="1805" y="1819"/>
                  </a:lnTo>
                  <a:lnTo>
                    <a:pt x="1813" y="1796"/>
                  </a:lnTo>
                  <a:lnTo>
                    <a:pt x="1821" y="1773"/>
                  </a:lnTo>
                  <a:lnTo>
                    <a:pt x="1826" y="1752"/>
                  </a:lnTo>
                  <a:lnTo>
                    <a:pt x="1832" y="1724"/>
                  </a:lnTo>
                  <a:lnTo>
                    <a:pt x="1838" y="1697"/>
                  </a:lnTo>
                  <a:lnTo>
                    <a:pt x="1842" y="1672"/>
                  </a:lnTo>
                  <a:lnTo>
                    <a:pt x="1845" y="1648"/>
                  </a:lnTo>
                  <a:lnTo>
                    <a:pt x="1847" y="1625"/>
                  </a:lnTo>
                  <a:lnTo>
                    <a:pt x="1848" y="1604"/>
                  </a:lnTo>
                  <a:lnTo>
                    <a:pt x="1849" y="1583"/>
                  </a:lnTo>
                  <a:lnTo>
                    <a:pt x="1848" y="1563"/>
                  </a:lnTo>
                  <a:lnTo>
                    <a:pt x="1846" y="1543"/>
                  </a:lnTo>
                  <a:lnTo>
                    <a:pt x="1844" y="1524"/>
                  </a:lnTo>
                  <a:lnTo>
                    <a:pt x="1841" y="1504"/>
                  </a:lnTo>
                  <a:lnTo>
                    <a:pt x="1837" y="1485"/>
                  </a:lnTo>
                  <a:lnTo>
                    <a:pt x="1826" y="1446"/>
                  </a:lnTo>
                  <a:lnTo>
                    <a:pt x="1814" y="1403"/>
                  </a:lnTo>
                  <a:lnTo>
                    <a:pt x="1803" y="1371"/>
                  </a:lnTo>
                  <a:lnTo>
                    <a:pt x="1789" y="1339"/>
                  </a:lnTo>
                  <a:lnTo>
                    <a:pt x="1776" y="1308"/>
                  </a:lnTo>
                  <a:lnTo>
                    <a:pt x="1763" y="1280"/>
                  </a:lnTo>
                  <a:lnTo>
                    <a:pt x="1751" y="1252"/>
                  </a:lnTo>
                  <a:lnTo>
                    <a:pt x="1742" y="1226"/>
                  </a:lnTo>
                  <a:lnTo>
                    <a:pt x="1739" y="1214"/>
                  </a:lnTo>
                  <a:lnTo>
                    <a:pt x="1737" y="1202"/>
                  </a:lnTo>
                  <a:lnTo>
                    <a:pt x="1735" y="1191"/>
                  </a:lnTo>
                  <a:lnTo>
                    <a:pt x="1735" y="1180"/>
                  </a:lnTo>
                  <a:lnTo>
                    <a:pt x="1737" y="1166"/>
                  </a:lnTo>
                  <a:lnTo>
                    <a:pt x="1740" y="1151"/>
                  </a:lnTo>
                  <a:lnTo>
                    <a:pt x="1745" y="1139"/>
                  </a:lnTo>
                  <a:lnTo>
                    <a:pt x="1751" y="1128"/>
                  </a:lnTo>
                  <a:lnTo>
                    <a:pt x="1758" y="1116"/>
                  </a:lnTo>
                  <a:lnTo>
                    <a:pt x="1764" y="1107"/>
                  </a:lnTo>
                  <a:lnTo>
                    <a:pt x="1771" y="1099"/>
                  </a:lnTo>
                  <a:lnTo>
                    <a:pt x="1778" y="1091"/>
                  </a:lnTo>
                  <a:lnTo>
                    <a:pt x="1776" y="1081"/>
                  </a:lnTo>
                  <a:lnTo>
                    <a:pt x="1773" y="1071"/>
                  </a:lnTo>
                  <a:lnTo>
                    <a:pt x="1770" y="1062"/>
                  </a:lnTo>
                  <a:lnTo>
                    <a:pt x="1766" y="1054"/>
                  </a:lnTo>
                  <a:lnTo>
                    <a:pt x="1762" y="1047"/>
                  </a:lnTo>
                  <a:lnTo>
                    <a:pt x="1757" y="1040"/>
                  </a:lnTo>
                  <a:lnTo>
                    <a:pt x="1751" y="1033"/>
                  </a:lnTo>
                  <a:lnTo>
                    <a:pt x="1745" y="1028"/>
                  </a:lnTo>
                  <a:lnTo>
                    <a:pt x="1739" y="1023"/>
                  </a:lnTo>
                  <a:lnTo>
                    <a:pt x="1732" y="1018"/>
                  </a:lnTo>
                  <a:lnTo>
                    <a:pt x="1726" y="1015"/>
                  </a:lnTo>
                  <a:lnTo>
                    <a:pt x="1719" y="1011"/>
                  </a:lnTo>
                  <a:lnTo>
                    <a:pt x="1710" y="1009"/>
                  </a:lnTo>
                  <a:lnTo>
                    <a:pt x="1703" y="1006"/>
                  </a:lnTo>
                  <a:lnTo>
                    <a:pt x="1695" y="1005"/>
                  </a:lnTo>
                  <a:lnTo>
                    <a:pt x="1687" y="1003"/>
                  </a:lnTo>
                  <a:lnTo>
                    <a:pt x="1671" y="1002"/>
                  </a:lnTo>
                  <a:lnTo>
                    <a:pt x="1657" y="1002"/>
                  </a:lnTo>
                  <a:lnTo>
                    <a:pt x="1644" y="1003"/>
                  </a:lnTo>
                  <a:lnTo>
                    <a:pt x="1630" y="1005"/>
                  </a:lnTo>
                  <a:lnTo>
                    <a:pt x="1604" y="1009"/>
                  </a:lnTo>
                  <a:lnTo>
                    <a:pt x="1577" y="1011"/>
                  </a:lnTo>
                  <a:lnTo>
                    <a:pt x="1569" y="1001"/>
                  </a:lnTo>
                  <a:lnTo>
                    <a:pt x="1562" y="990"/>
                  </a:lnTo>
                  <a:lnTo>
                    <a:pt x="1561" y="987"/>
                  </a:lnTo>
                  <a:lnTo>
                    <a:pt x="1560" y="983"/>
                  </a:lnTo>
                  <a:lnTo>
                    <a:pt x="1558" y="978"/>
                  </a:lnTo>
                  <a:lnTo>
                    <a:pt x="1558" y="972"/>
                  </a:lnTo>
                  <a:lnTo>
                    <a:pt x="1560" y="957"/>
                  </a:lnTo>
                  <a:lnTo>
                    <a:pt x="1564" y="938"/>
                  </a:lnTo>
                  <a:lnTo>
                    <a:pt x="1566" y="930"/>
                  </a:lnTo>
                  <a:lnTo>
                    <a:pt x="1569" y="922"/>
                  </a:lnTo>
                  <a:lnTo>
                    <a:pt x="1573" y="914"/>
                  </a:lnTo>
                  <a:lnTo>
                    <a:pt x="1578" y="906"/>
                  </a:lnTo>
                  <a:lnTo>
                    <a:pt x="1583" y="899"/>
                  </a:lnTo>
                  <a:lnTo>
                    <a:pt x="1589" y="892"/>
                  </a:lnTo>
                  <a:lnTo>
                    <a:pt x="1596" y="886"/>
                  </a:lnTo>
                  <a:lnTo>
                    <a:pt x="1605" y="878"/>
                  </a:lnTo>
                  <a:lnTo>
                    <a:pt x="1622" y="866"/>
                  </a:lnTo>
                  <a:lnTo>
                    <a:pt x="1641" y="854"/>
                  </a:lnTo>
                  <a:lnTo>
                    <a:pt x="1662" y="842"/>
                  </a:lnTo>
                  <a:lnTo>
                    <a:pt x="1686" y="831"/>
                  </a:lnTo>
                  <a:lnTo>
                    <a:pt x="1709" y="821"/>
                  </a:lnTo>
                  <a:lnTo>
                    <a:pt x="1735" y="811"/>
                  </a:lnTo>
                  <a:lnTo>
                    <a:pt x="1762" y="800"/>
                  </a:lnTo>
                  <a:lnTo>
                    <a:pt x="1788" y="791"/>
                  </a:lnTo>
                  <a:lnTo>
                    <a:pt x="1844" y="772"/>
                  </a:lnTo>
                  <a:lnTo>
                    <a:pt x="1897" y="751"/>
                  </a:lnTo>
                  <a:lnTo>
                    <a:pt x="1915" y="745"/>
                  </a:lnTo>
                  <a:lnTo>
                    <a:pt x="1930" y="738"/>
                  </a:lnTo>
                  <a:lnTo>
                    <a:pt x="1945" y="731"/>
                  </a:lnTo>
                  <a:lnTo>
                    <a:pt x="1961" y="722"/>
                  </a:lnTo>
                  <a:lnTo>
                    <a:pt x="1975" y="714"/>
                  </a:lnTo>
                  <a:lnTo>
                    <a:pt x="1989" y="706"/>
                  </a:lnTo>
                  <a:lnTo>
                    <a:pt x="2003" y="697"/>
                  </a:lnTo>
                  <a:lnTo>
                    <a:pt x="2016" y="688"/>
                  </a:lnTo>
                  <a:lnTo>
                    <a:pt x="2029" y="678"/>
                  </a:lnTo>
                  <a:lnTo>
                    <a:pt x="2042" y="668"/>
                  </a:lnTo>
                  <a:lnTo>
                    <a:pt x="2053" y="658"/>
                  </a:lnTo>
                  <a:lnTo>
                    <a:pt x="2064" y="648"/>
                  </a:lnTo>
                  <a:lnTo>
                    <a:pt x="2075" y="636"/>
                  </a:lnTo>
                  <a:lnTo>
                    <a:pt x="2085" y="625"/>
                  </a:lnTo>
                  <a:lnTo>
                    <a:pt x="2095" y="613"/>
                  </a:lnTo>
                  <a:lnTo>
                    <a:pt x="2104" y="600"/>
                  </a:lnTo>
                  <a:lnTo>
                    <a:pt x="2114" y="588"/>
                  </a:lnTo>
                  <a:lnTo>
                    <a:pt x="2122" y="575"/>
                  </a:lnTo>
                  <a:lnTo>
                    <a:pt x="2129" y="561"/>
                  </a:lnTo>
                  <a:lnTo>
                    <a:pt x="2136" y="547"/>
                  </a:lnTo>
                  <a:lnTo>
                    <a:pt x="2143" y="533"/>
                  </a:lnTo>
                  <a:lnTo>
                    <a:pt x="2149" y="518"/>
                  </a:lnTo>
                  <a:lnTo>
                    <a:pt x="2155" y="503"/>
                  </a:lnTo>
                  <a:lnTo>
                    <a:pt x="2160" y="487"/>
                  </a:lnTo>
                  <a:lnTo>
                    <a:pt x="2165" y="471"/>
                  </a:lnTo>
                  <a:lnTo>
                    <a:pt x="2169" y="455"/>
                  </a:lnTo>
                  <a:lnTo>
                    <a:pt x="2172" y="438"/>
                  </a:lnTo>
                  <a:lnTo>
                    <a:pt x="2175" y="421"/>
                  </a:lnTo>
                  <a:lnTo>
                    <a:pt x="2177" y="403"/>
                  </a:lnTo>
                  <a:lnTo>
                    <a:pt x="2179" y="385"/>
                  </a:lnTo>
                  <a:lnTo>
                    <a:pt x="2181" y="366"/>
                  </a:lnTo>
                  <a:lnTo>
                    <a:pt x="2182" y="347"/>
                  </a:lnTo>
                  <a:lnTo>
                    <a:pt x="2181" y="319"/>
                  </a:lnTo>
                  <a:lnTo>
                    <a:pt x="2179" y="292"/>
                  </a:lnTo>
                  <a:lnTo>
                    <a:pt x="2175" y="267"/>
                  </a:lnTo>
                  <a:lnTo>
                    <a:pt x="2170" y="242"/>
                  </a:lnTo>
                  <a:lnTo>
                    <a:pt x="2162" y="219"/>
                  </a:lnTo>
                  <a:lnTo>
                    <a:pt x="2154" y="196"/>
                  </a:lnTo>
                  <a:lnTo>
                    <a:pt x="2142" y="174"/>
                  </a:lnTo>
                  <a:lnTo>
                    <a:pt x="2131" y="154"/>
                  </a:lnTo>
                  <a:lnTo>
                    <a:pt x="2118" y="134"/>
                  </a:lnTo>
                  <a:lnTo>
                    <a:pt x="2103" y="117"/>
                  </a:lnTo>
                  <a:lnTo>
                    <a:pt x="2088" y="100"/>
                  </a:lnTo>
                  <a:lnTo>
                    <a:pt x="2071" y="84"/>
                  </a:lnTo>
                  <a:lnTo>
                    <a:pt x="2054" y="70"/>
                  </a:lnTo>
                  <a:lnTo>
                    <a:pt x="2036" y="57"/>
                  </a:lnTo>
                  <a:lnTo>
                    <a:pt x="2017" y="46"/>
                  </a:lnTo>
                  <a:lnTo>
                    <a:pt x="1998" y="36"/>
                  </a:lnTo>
                  <a:lnTo>
                    <a:pt x="1992" y="47"/>
                  </a:lnTo>
                  <a:lnTo>
                    <a:pt x="1986" y="60"/>
                  </a:lnTo>
                  <a:lnTo>
                    <a:pt x="1979" y="72"/>
                  </a:lnTo>
                  <a:lnTo>
                    <a:pt x="1971" y="84"/>
                  </a:lnTo>
                  <a:lnTo>
                    <a:pt x="1962" y="96"/>
                  </a:lnTo>
                  <a:lnTo>
                    <a:pt x="1951" y="109"/>
                  </a:lnTo>
                  <a:lnTo>
                    <a:pt x="1940" y="121"/>
                  </a:lnTo>
                  <a:lnTo>
                    <a:pt x="1928" y="133"/>
                  </a:lnTo>
                  <a:lnTo>
                    <a:pt x="1916" y="146"/>
                  </a:lnTo>
                  <a:lnTo>
                    <a:pt x="1903" y="157"/>
                  </a:lnTo>
                  <a:lnTo>
                    <a:pt x="1891" y="168"/>
                  </a:lnTo>
                  <a:lnTo>
                    <a:pt x="1878" y="179"/>
                  </a:lnTo>
                  <a:lnTo>
                    <a:pt x="1865" y="188"/>
                  </a:lnTo>
                  <a:lnTo>
                    <a:pt x="1853" y="196"/>
                  </a:lnTo>
                  <a:lnTo>
                    <a:pt x="1841" y="204"/>
                  </a:lnTo>
                  <a:lnTo>
                    <a:pt x="1829" y="211"/>
                  </a:lnTo>
                  <a:lnTo>
                    <a:pt x="1818" y="217"/>
                  </a:lnTo>
                  <a:lnTo>
                    <a:pt x="1806" y="223"/>
                  </a:lnTo>
                  <a:lnTo>
                    <a:pt x="1793" y="228"/>
                  </a:lnTo>
                  <a:lnTo>
                    <a:pt x="1781" y="232"/>
                  </a:lnTo>
                  <a:lnTo>
                    <a:pt x="1768" y="236"/>
                  </a:lnTo>
                  <a:lnTo>
                    <a:pt x="1754" y="239"/>
                  </a:lnTo>
                  <a:lnTo>
                    <a:pt x="1741" y="242"/>
                  </a:lnTo>
                  <a:lnTo>
                    <a:pt x="1728" y="244"/>
                  </a:lnTo>
                  <a:lnTo>
                    <a:pt x="1714" y="246"/>
                  </a:lnTo>
                  <a:lnTo>
                    <a:pt x="1701" y="247"/>
                  </a:lnTo>
                  <a:lnTo>
                    <a:pt x="1689" y="248"/>
                  </a:lnTo>
                  <a:lnTo>
                    <a:pt x="1675" y="248"/>
                  </a:lnTo>
                  <a:lnTo>
                    <a:pt x="1663" y="247"/>
                  </a:lnTo>
                  <a:lnTo>
                    <a:pt x="1651" y="246"/>
                  </a:lnTo>
                  <a:lnTo>
                    <a:pt x="1639" y="245"/>
                  </a:lnTo>
                  <a:lnTo>
                    <a:pt x="1627" y="242"/>
                  </a:lnTo>
                  <a:lnTo>
                    <a:pt x="1629" y="222"/>
                  </a:lnTo>
                  <a:lnTo>
                    <a:pt x="1629" y="202"/>
                  </a:lnTo>
                  <a:lnTo>
                    <a:pt x="1628" y="183"/>
                  </a:lnTo>
                  <a:lnTo>
                    <a:pt x="1625" y="163"/>
                  </a:lnTo>
                  <a:lnTo>
                    <a:pt x="1622" y="145"/>
                  </a:lnTo>
                  <a:lnTo>
                    <a:pt x="1617" y="127"/>
                  </a:lnTo>
                  <a:lnTo>
                    <a:pt x="1611" y="111"/>
                  </a:lnTo>
                  <a:lnTo>
                    <a:pt x="1603" y="94"/>
                  </a:lnTo>
                  <a:lnTo>
                    <a:pt x="1594" y="79"/>
                  </a:lnTo>
                  <a:lnTo>
                    <a:pt x="1585" y="65"/>
                  </a:lnTo>
                  <a:lnTo>
                    <a:pt x="1575" y="51"/>
                  </a:lnTo>
                  <a:lnTo>
                    <a:pt x="1563" y="38"/>
                  </a:lnTo>
                  <a:lnTo>
                    <a:pt x="1550" y="27"/>
                  </a:lnTo>
                  <a:lnTo>
                    <a:pt x="1538" y="16"/>
                  </a:lnTo>
                  <a:lnTo>
                    <a:pt x="1524" y="8"/>
                  </a:lnTo>
                  <a:lnTo>
                    <a:pt x="1508" y="0"/>
                  </a:lnTo>
                  <a:lnTo>
                    <a:pt x="1503" y="9"/>
                  </a:lnTo>
                  <a:lnTo>
                    <a:pt x="1496" y="18"/>
                  </a:lnTo>
                  <a:lnTo>
                    <a:pt x="1487" y="28"/>
                  </a:lnTo>
                  <a:lnTo>
                    <a:pt x="1476" y="37"/>
                  </a:lnTo>
                  <a:lnTo>
                    <a:pt x="1464" y="47"/>
                  </a:lnTo>
                  <a:lnTo>
                    <a:pt x="1451" y="55"/>
                  </a:lnTo>
                  <a:lnTo>
                    <a:pt x="1435" y="65"/>
                  </a:lnTo>
                  <a:lnTo>
                    <a:pt x="1419" y="73"/>
                  </a:lnTo>
                  <a:lnTo>
                    <a:pt x="1402" y="81"/>
                  </a:lnTo>
                  <a:lnTo>
                    <a:pt x="1382" y="88"/>
                  </a:lnTo>
                  <a:lnTo>
                    <a:pt x="1362" y="94"/>
                  </a:lnTo>
                  <a:lnTo>
                    <a:pt x="1340" y="100"/>
                  </a:lnTo>
                  <a:lnTo>
                    <a:pt x="1316" y="104"/>
                  </a:lnTo>
                  <a:lnTo>
                    <a:pt x="1293" y="106"/>
                  </a:lnTo>
                  <a:lnTo>
                    <a:pt x="1267" y="108"/>
                  </a:lnTo>
                  <a:lnTo>
                    <a:pt x="1240" y="108"/>
                  </a:lnTo>
                  <a:lnTo>
                    <a:pt x="1215" y="107"/>
                  </a:lnTo>
                  <a:lnTo>
                    <a:pt x="1191" y="105"/>
                  </a:lnTo>
                  <a:lnTo>
                    <a:pt x="1171" y="103"/>
                  </a:lnTo>
                  <a:lnTo>
                    <a:pt x="1151" y="100"/>
                  </a:lnTo>
                  <a:lnTo>
                    <a:pt x="1116" y="93"/>
                  </a:lnTo>
                  <a:lnTo>
                    <a:pt x="1082" y="86"/>
                  </a:lnTo>
                  <a:lnTo>
                    <a:pt x="1045" y="80"/>
                  </a:lnTo>
                  <a:lnTo>
                    <a:pt x="1002" y="74"/>
                  </a:lnTo>
                  <a:lnTo>
                    <a:pt x="977" y="72"/>
                  </a:lnTo>
                  <a:lnTo>
                    <a:pt x="948" y="71"/>
                  </a:lnTo>
                  <a:lnTo>
                    <a:pt x="916" y="70"/>
                  </a:lnTo>
                  <a:lnTo>
                    <a:pt x="880" y="69"/>
                  </a:lnTo>
                  <a:lnTo>
                    <a:pt x="853" y="70"/>
                  </a:lnTo>
                  <a:lnTo>
                    <a:pt x="826" y="71"/>
                  </a:lnTo>
                  <a:lnTo>
                    <a:pt x="799" y="74"/>
                  </a:lnTo>
                  <a:lnTo>
                    <a:pt x="774" y="77"/>
                  </a:lnTo>
                  <a:lnTo>
                    <a:pt x="748" y="82"/>
                  </a:lnTo>
                  <a:lnTo>
                    <a:pt x="722" y="87"/>
                  </a:lnTo>
                  <a:lnTo>
                    <a:pt x="698" y="93"/>
                  </a:lnTo>
                  <a:lnTo>
                    <a:pt x="673" y="101"/>
                  </a:lnTo>
                  <a:lnTo>
                    <a:pt x="649" y="109"/>
                  </a:lnTo>
                  <a:lnTo>
                    <a:pt x="627" y="118"/>
                  </a:lnTo>
                  <a:lnTo>
                    <a:pt x="604" y="128"/>
                  </a:lnTo>
                  <a:lnTo>
                    <a:pt x="582" y="139"/>
                  </a:lnTo>
                  <a:lnTo>
                    <a:pt x="560" y="151"/>
                  </a:lnTo>
                  <a:lnTo>
                    <a:pt x="540" y="163"/>
                  </a:lnTo>
                  <a:lnTo>
                    <a:pt x="520" y="175"/>
                  </a:lnTo>
                  <a:lnTo>
                    <a:pt x="501" y="190"/>
                  </a:lnTo>
                  <a:lnTo>
                    <a:pt x="482" y="204"/>
                  </a:lnTo>
                  <a:lnTo>
                    <a:pt x="465" y="220"/>
                  </a:lnTo>
                  <a:lnTo>
                    <a:pt x="447" y="236"/>
                  </a:lnTo>
                  <a:lnTo>
                    <a:pt x="432" y="252"/>
                  </a:lnTo>
                  <a:lnTo>
                    <a:pt x="417" y="271"/>
                  </a:lnTo>
                  <a:lnTo>
                    <a:pt x="402" y="288"/>
                  </a:lnTo>
                  <a:lnTo>
                    <a:pt x="389" y="308"/>
                  </a:lnTo>
                  <a:lnTo>
                    <a:pt x="377" y="327"/>
                  </a:lnTo>
                  <a:lnTo>
                    <a:pt x="365" y="347"/>
                  </a:lnTo>
                  <a:lnTo>
                    <a:pt x="356" y="367"/>
                  </a:lnTo>
                  <a:lnTo>
                    <a:pt x="347" y="389"/>
                  </a:lnTo>
                  <a:lnTo>
                    <a:pt x="339" y="410"/>
                  </a:lnTo>
                  <a:lnTo>
                    <a:pt x="331" y="433"/>
                  </a:lnTo>
                  <a:lnTo>
                    <a:pt x="325" y="457"/>
                  </a:lnTo>
                  <a:lnTo>
                    <a:pt x="321" y="479"/>
                  </a:lnTo>
                  <a:lnTo>
                    <a:pt x="318" y="504"/>
                  </a:lnTo>
                  <a:lnTo>
                    <a:pt x="315" y="535"/>
                  </a:lnTo>
                  <a:lnTo>
                    <a:pt x="314" y="565"/>
                  </a:lnTo>
                  <a:lnTo>
                    <a:pt x="315" y="595"/>
                  </a:lnTo>
                  <a:lnTo>
                    <a:pt x="317" y="624"/>
                  </a:lnTo>
                  <a:lnTo>
                    <a:pt x="321" y="652"/>
                  </a:lnTo>
                  <a:lnTo>
                    <a:pt x="326" y="679"/>
                  </a:lnTo>
                  <a:lnTo>
                    <a:pt x="332" y="705"/>
                  </a:lnTo>
                  <a:lnTo>
                    <a:pt x="340" y="730"/>
                  </a:lnTo>
                  <a:lnTo>
                    <a:pt x="347" y="754"/>
                  </a:lnTo>
                  <a:lnTo>
                    <a:pt x="355" y="777"/>
                  </a:lnTo>
                  <a:lnTo>
                    <a:pt x="364" y="798"/>
                  </a:lnTo>
                  <a:lnTo>
                    <a:pt x="373" y="818"/>
                  </a:lnTo>
                  <a:lnTo>
                    <a:pt x="383" y="837"/>
                  </a:lnTo>
                  <a:lnTo>
                    <a:pt x="393" y="855"/>
                  </a:lnTo>
                  <a:lnTo>
                    <a:pt x="402" y="870"/>
                  </a:lnTo>
                  <a:lnTo>
                    <a:pt x="411" y="886"/>
                  </a:lnTo>
                  <a:lnTo>
                    <a:pt x="396" y="898"/>
                  </a:lnTo>
                  <a:lnTo>
                    <a:pt x="377" y="914"/>
                  </a:lnTo>
                  <a:lnTo>
                    <a:pt x="356" y="933"/>
                  </a:lnTo>
                  <a:lnTo>
                    <a:pt x="336" y="953"/>
                  </a:lnTo>
                  <a:lnTo>
                    <a:pt x="315" y="973"/>
                  </a:lnTo>
                  <a:lnTo>
                    <a:pt x="298" y="991"/>
                  </a:lnTo>
                  <a:lnTo>
                    <a:pt x="283" y="1008"/>
                  </a:lnTo>
                  <a:lnTo>
                    <a:pt x="275" y="1019"/>
                  </a:lnTo>
                  <a:lnTo>
                    <a:pt x="271" y="1014"/>
                  </a:lnTo>
                  <a:lnTo>
                    <a:pt x="265" y="1010"/>
                  </a:lnTo>
                  <a:lnTo>
                    <a:pt x="260" y="1005"/>
                  </a:lnTo>
                  <a:lnTo>
                    <a:pt x="252" y="1001"/>
                  </a:lnTo>
                  <a:lnTo>
                    <a:pt x="245" y="996"/>
                  </a:lnTo>
                  <a:lnTo>
                    <a:pt x="237" y="992"/>
                  </a:lnTo>
                  <a:lnTo>
                    <a:pt x="228" y="989"/>
                  </a:lnTo>
                  <a:lnTo>
                    <a:pt x="219" y="987"/>
                  </a:lnTo>
                  <a:lnTo>
                    <a:pt x="209" y="985"/>
                  </a:lnTo>
                  <a:lnTo>
                    <a:pt x="198" y="984"/>
                  </a:lnTo>
                  <a:lnTo>
                    <a:pt x="188" y="985"/>
                  </a:lnTo>
                  <a:lnTo>
                    <a:pt x="175" y="986"/>
                  </a:lnTo>
                  <a:lnTo>
                    <a:pt x="164" y="989"/>
                  </a:lnTo>
                  <a:lnTo>
                    <a:pt x="152" y="993"/>
                  </a:lnTo>
                  <a:lnTo>
                    <a:pt x="140" y="999"/>
                  </a:lnTo>
                  <a:lnTo>
                    <a:pt x="126" y="1007"/>
                  </a:lnTo>
                  <a:lnTo>
                    <a:pt x="131" y="1021"/>
                  </a:lnTo>
                  <a:lnTo>
                    <a:pt x="135" y="1035"/>
                  </a:lnTo>
                  <a:lnTo>
                    <a:pt x="137" y="1051"/>
                  </a:lnTo>
                  <a:lnTo>
                    <a:pt x="140" y="1067"/>
                  </a:lnTo>
                  <a:lnTo>
                    <a:pt x="140" y="1083"/>
                  </a:lnTo>
                  <a:lnTo>
                    <a:pt x="139" y="1099"/>
                  </a:lnTo>
                  <a:lnTo>
                    <a:pt x="136" y="1115"/>
                  </a:lnTo>
                  <a:lnTo>
                    <a:pt x="132" y="1131"/>
                  </a:lnTo>
                  <a:lnTo>
                    <a:pt x="124" y="1154"/>
                  </a:lnTo>
                  <a:lnTo>
                    <a:pt x="109" y="1190"/>
                  </a:lnTo>
                  <a:lnTo>
                    <a:pt x="89" y="1238"/>
                  </a:lnTo>
                  <a:lnTo>
                    <a:pt x="67" y="1292"/>
                  </a:lnTo>
                  <a:lnTo>
                    <a:pt x="56" y="1322"/>
                  </a:lnTo>
                  <a:lnTo>
                    <a:pt x="45" y="1354"/>
                  </a:lnTo>
                  <a:lnTo>
                    <a:pt x="35" y="1385"/>
                  </a:lnTo>
                  <a:lnTo>
                    <a:pt x="26" y="1417"/>
                  </a:lnTo>
                  <a:lnTo>
                    <a:pt x="17" y="1450"/>
                  </a:lnTo>
                  <a:lnTo>
                    <a:pt x="10" y="1483"/>
                  </a:lnTo>
                  <a:lnTo>
                    <a:pt x="5" y="1516"/>
                  </a:lnTo>
                  <a:lnTo>
                    <a:pt x="2" y="1546"/>
                  </a:lnTo>
                  <a:lnTo>
                    <a:pt x="0" y="1573"/>
                  </a:lnTo>
                  <a:lnTo>
                    <a:pt x="0" y="1599"/>
                  </a:lnTo>
                  <a:lnTo>
                    <a:pt x="1" y="1623"/>
                  </a:lnTo>
                  <a:lnTo>
                    <a:pt x="2" y="1648"/>
                  </a:lnTo>
                  <a:lnTo>
                    <a:pt x="5" y="1673"/>
                  </a:lnTo>
                  <a:lnTo>
                    <a:pt x="8" y="1696"/>
                  </a:lnTo>
                  <a:lnTo>
                    <a:pt x="12" y="1719"/>
                  </a:lnTo>
                  <a:lnTo>
                    <a:pt x="17" y="1740"/>
                  </a:lnTo>
                  <a:lnTo>
                    <a:pt x="24" y="1763"/>
                  </a:lnTo>
                  <a:lnTo>
                    <a:pt x="30" y="1783"/>
                  </a:lnTo>
                  <a:lnTo>
                    <a:pt x="37" y="1804"/>
                  </a:lnTo>
                  <a:lnTo>
                    <a:pt x="45" y="1824"/>
                  </a:lnTo>
                  <a:lnTo>
                    <a:pt x="53" y="1843"/>
                  </a:lnTo>
                  <a:lnTo>
                    <a:pt x="63" y="1861"/>
                  </a:lnTo>
                  <a:lnTo>
                    <a:pt x="72" y="1879"/>
                  </a:lnTo>
                  <a:lnTo>
                    <a:pt x="82" y="1896"/>
                  </a:lnTo>
                  <a:lnTo>
                    <a:pt x="93" y="1913"/>
                  </a:lnTo>
                  <a:lnTo>
                    <a:pt x="104" y="1929"/>
                  </a:lnTo>
                  <a:lnTo>
                    <a:pt x="115" y="1944"/>
                  </a:lnTo>
                  <a:lnTo>
                    <a:pt x="127" y="1958"/>
                  </a:lnTo>
                  <a:lnTo>
                    <a:pt x="140" y="1972"/>
                  </a:lnTo>
                  <a:lnTo>
                    <a:pt x="152" y="1986"/>
                  </a:lnTo>
                  <a:lnTo>
                    <a:pt x="164" y="1998"/>
                  </a:lnTo>
                  <a:lnTo>
                    <a:pt x="176" y="2009"/>
                  </a:lnTo>
                  <a:lnTo>
                    <a:pt x="190" y="2021"/>
                  </a:lnTo>
                  <a:lnTo>
                    <a:pt x="202" y="2030"/>
                  </a:lnTo>
                  <a:lnTo>
                    <a:pt x="215" y="2040"/>
                  </a:lnTo>
                  <a:lnTo>
                    <a:pt x="229" y="2048"/>
                  </a:lnTo>
                  <a:lnTo>
                    <a:pt x="242" y="2056"/>
                  </a:lnTo>
                  <a:lnTo>
                    <a:pt x="255" y="2064"/>
                  </a:lnTo>
                  <a:lnTo>
                    <a:pt x="268" y="2070"/>
                  </a:lnTo>
                  <a:lnTo>
                    <a:pt x="281" y="2075"/>
                  </a:lnTo>
                  <a:lnTo>
                    <a:pt x="275" y="2084"/>
                  </a:lnTo>
                  <a:lnTo>
                    <a:pt x="271" y="2092"/>
                  </a:lnTo>
                  <a:lnTo>
                    <a:pt x="267" y="2101"/>
                  </a:lnTo>
                  <a:lnTo>
                    <a:pt x="263" y="2110"/>
                  </a:lnTo>
                  <a:lnTo>
                    <a:pt x="260" y="2118"/>
                  </a:lnTo>
                  <a:lnTo>
                    <a:pt x="258" y="2127"/>
                  </a:lnTo>
                  <a:lnTo>
                    <a:pt x="255" y="2135"/>
                  </a:lnTo>
                  <a:lnTo>
                    <a:pt x="254" y="2145"/>
                  </a:lnTo>
                  <a:lnTo>
                    <a:pt x="253" y="2153"/>
                  </a:lnTo>
                  <a:lnTo>
                    <a:pt x="253" y="2161"/>
                  </a:lnTo>
                  <a:lnTo>
                    <a:pt x="253" y="2169"/>
                  </a:lnTo>
                  <a:lnTo>
                    <a:pt x="254" y="2178"/>
                  </a:lnTo>
                  <a:lnTo>
                    <a:pt x="257" y="2186"/>
                  </a:lnTo>
                  <a:lnTo>
                    <a:pt x="259" y="2194"/>
                  </a:lnTo>
                  <a:lnTo>
                    <a:pt x="262" y="2201"/>
                  </a:lnTo>
                  <a:lnTo>
                    <a:pt x="266" y="2208"/>
                  </a:lnTo>
                  <a:lnTo>
                    <a:pt x="272" y="2219"/>
                  </a:lnTo>
                  <a:lnTo>
                    <a:pt x="279" y="2228"/>
                  </a:lnTo>
                  <a:lnTo>
                    <a:pt x="288" y="2237"/>
                  </a:lnTo>
                  <a:lnTo>
                    <a:pt x="300" y="2244"/>
                  </a:lnTo>
                  <a:lnTo>
                    <a:pt x="306" y="2248"/>
                  </a:lnTo>
                  <a:lnTo>
                    <a:pt x="313" y="2251"/>
                  </a:lnTo>
                  <a:lnTo>
                    <a:pt x="320" y="2253"/>
                  </a:lnTo>
                  <a:lnTo>
                    <a:pt x="328" y="2256"/>
                  </a:lnTo>
                  <a:lnTo>
                    <a:pt x="337" y="2258"/>
                  </a:lnTo>
                  <a:lnTo>
                    <a:pt x="346" y="2260"/>
                  </a:lnTo>
                  <a:lnTo>
                    <a:pt x="355" y="2260"/>
                  </a:lnTo>
                  <a:lnTo>
                    <a:pt x="366" y="2261"/>
                  </a:lnTo>
                  <a:lnTo>
                    <a:pt x="360" y="2268"/>
                  </a:lnTo>
                  <a:lnTo>
                    <a:pt x="354" y="2275"/>
                  </a:lnTo>
                  <a:lnTo>
                    <a:pt x="350" y="2283"/>
                  </a:lnTo>
                  <a:lnTo>
                    <a:pt x="345" y="2290"/>
                  </a:lnTo>
                  <a:lnTo>
                    <a:pt x="342" y="2300"/>
                  </a:lnTo>
                  <a:lnTo>
                    <a:pt x="338" y="2308"/>
                  </a:lnTo>
                  <a:lnTo>
                    <a:pt x="336" y="2317"/>
                  </a:lnTo>
                  <a:lnTo>
                    <a:pt x="333" y="2326"/>
                  </a:lnTo>
                  <a:lnTo>
                    <a:pt x="331" y="2337"/>
                  </a:lnTo>
                  <a:lnTo>
                    <a:pt x="331" y="2346"/>
                  </a:lnTo>
                  <a:lnTo>
                    <a:pt x="331" y="2356"/>
                  </a:lnTo>
                  <a:lnTo>
                    <a:pt x="331" y="2365"/>
                  </a:lnTo>
                  <a:lnTo>
                    <a:pt x="333" y="2376"/>
                  </a:lnTo>
                  <a:lnTo>
                    <a:pt x="336" y="2386"/>
                  </a:lnTo>
                  <a:lnTo>
                    <a:pt x="338" y="2396"/>
                  </a:lnTo>
                  <a:lnTo>
                    <a:pt x="342" y="2406"/>
                  </a:lnTo>
                  <a:lnTo>
                    <a:pt x="347" y="2418"/>
                  </a:lnTo>
                  <a:lnTo>
                    <a:pt x="353" y="2430"/>
                  </a:lnTo>
                  <a:lnTo>
                    <a:pt x="360" y="2442"/>
                  </a:lnTo>
                  <a:lnTo>
                    <a:pt x="367" y="2455"/>
                  </a:lnTo>
                  <a:lnTo>
                    <a:pt x="377" y="2468"/>
                  </a:lnTo>
                  <a:lnTo>
                    <a:pt x="385" y="2480"/>
                  </a:lnTo>
                  <a:lnTo>
                    <a:pt x="395" y="2492"/>
                  </a:lnTo>
                  <a:lnTo>
                    <a:pt x="405" y="2503"/>
                  </a:lnTo>
                  <a:lnTo>
                    <a:pt x="417" y="2514"/>
                  </a:lnTo>
                  <a:lnTo>
                    <a:pt x="427" y="2523"/>
                  </a:lnTo>
                  <a:lnTo>
                    <a:pt x="438" y="2533"/>
                  </a:lnTo>
                  <a:lnTo>
                    <a:pt x="450" y="2540"/>
                  </a:lnTo>
                  <a:lnTo>
                    <a:pt x="462" y="2546"/>
                  </a:lnTo>
                  <a:lnTo>
                    <a:pt x="473" y="2551"/>
                  </a:lnTo>
                  <a:lnTo>
                    <a:pt x="485" y="2554"/>
                  </a:lnTo>
                  <a:lnTo>
                    <a:pt x="497" y="2555"/>
                  </a:lnTo>
                  <a:lnTo>
                    <a:pt x="497" y="2578"/>
                  </a:lnTo>
                  <a:lnTo>
                    <a:pt x="499" y="2604"/>
                  </a:lnTo>
                  <a:lnTo>
                    <a:pt x="503" y="2635"/>
                  </a:lnTo>
                  <a:lnTo>
                    <a:pt x="508" y="2667"/>
                  </a:lnTo>
                  <a:lnTo>
                    <a:pt x="513" y="2699"/>
                  </a:lnTo>
                  <a:lnTo>
                    <a:pt x="519" y="2729"/>
                  </a:lnTo>
                  <a:lnTo>
                    <a:pt x="525" y="2755"/>
                  </a:lnTo>
                  <a:lnTo>
                    <a:pt x="530" y="2777"/>
                  </a:lnTo>
                  <a:lnTo>
                    <a:pt x="522" y="2791"/>
                  </a:lnTo>
                  <a:lnTo>
                    <a:pt x="514" y="2806"/>
                  </a:lnTo>
                  <a:lnTo>
                    <a:pt x="507" y="2820"/>
                  </a:lnTo>
                  <a:lnTo>
                    <a:pt x="501" y="2835"/>
                  </a:lnTo>
                  <a:lnTo>
                    <a:pt x="496" y="2852"/>
                  </a:lnTo>
                  <a:lnTo>
                    <a:pt x="492" y="2871"/>
                  </a:lnTo>
                  <a:lnTo>
                    <a:pt x="491" y="2882"/>
                  </a:lnTo>
                  <a:lnTo>
                    <a:pt x="490" y="2893"/>
                  </a:lnTo>
                  <a:lnTo>
                    <a:pt x="490" y="2905"/>
                  </a:lnTo>
                  <a:lnTo>
                    <a:pt x="490" y="2918"/>
                  </a:lnTo>
                  <a:lnTo>
                    <a:pt x="491" y="2933"/>
                  </a:lnTo>
                  <a:lnTo>
                    <a:pt x="494" y="2946"/>
                  </a:lnTo>
                  <a:lnTo>
                    <a:pt x="497" y="2960"/>
                  </a:lnTo>
                  <a:lnTo>
                    <a:pt x="501" y="2972"/>
                  </a:lnTo>
                  <a:lnTo>
                    <a:pt x="506" y="2984"/>
                  </a:lnTo>
                  <a:lnTo>
                    <a:pt x="511" y="2996"/>
                  </a:lnTo>
                  <a:lnTo>
                    <a:pt x="518" y="3007"/>
                  </a:lnTo>
                  <a:lnTo>
                    <a:pt x="525" y="3017"/>
                  </a:lnTo>
                  <a:lnTo>
                    <a:pt x="532" y="3026"/>
                  </a:lnTo>
                  <a:lnTo>
                    <a:pt x="542" y="3035"/>
                  </a:lnTo>
                  <a:lnTo>
                    <a:pt x="550" y="3044"/>
                  </a:lnTo>
                  <a:lnTo>
                    <a:pt x="560" y="3050"/>
                  </a:lnTo>
                  <a:lnTo>
                    <a:pt x="570" y="3056"/>
                  </a:lnTo>
                  <a:lnTo>
                    <a:pt x="581" y="3061"/>
                  </a:lnTo>
                  <a:lnTo>
                    <a:pt x="591" y="3065"/>
                  </a:lnTo>
                  <a:lnTo>
                    <a:pt x="602" y="3068"/>
                  </a:lnTo>
                  <a:lnTo>
                    <a:pt x="614" y="3096"/>
                  </a:lnTo>
                  <a:lnTo>
                    <a:pt x="625" y="3123"/>
                  </a:lnTo>
                  <a:lnTo>
                    <a:pt x="630" y="3136"/>
                  </a:lnTo>
                  <a:lnTo>
                    <a:pt x="636" y="3148"/>
                  </a:lnTo>
                  <a:lnTo>
                    <a:pt x="643" y="3159"/>
                  </a:lnTo>
                  <a:lnTo>
                    <a:pt x="650" y="3169"/>
                  </a:lnTo>
                  <a:lnTo>
                    <a:pt x="667" y="3188"/>
                  </a:lnTo>
                  <a:lnTo>
                    <a:pt x="684" y="3209"/>
                  </a:lnTo>
                  <a:lnTo>
                    <a:pt x="695" y="3219"/>
                  </a:lnTo>
                  <a:lnTo>
                    <a:pt x="707" y="3230"/>
                  </a:lnTo>
                  <a:lnTo>
                    <a:pt x="720" y="3242"/>
                  </a:lnTo>
                  <a:lnTo>
                    <a:pt x="737" y="3253"/>
                  </a:lnTo>
                  <a:lnTo>
                    <a:pt x="754" y="3264"/>
                  </a:lnTo>
                  <a:lnTo>
                    <a:pt x="772" y="3275"/>
                  </a:lnTo>
                  <a:lnTo>
                    <a:pt x="790" y="3284"/>
                  </a:lnTo>
                  <a:lnTo>
                    <a:pt x="810" y="3292"/>
                  </a:lnTo>
                  <a:lnTo>
                    <a:pt x="829" y="3298"/>
                  </a:lnTo>
                  <a:lnTo>
                    <a:pt x="851" y="3303"/>
                  </a:lnTo>
                  <a:lnTo>
                    <a:pt x="861" y="3305"/>
                  </a:lnTo>
                  <a:lnTo>
                    <a:pt x="872" y="3306"/>
                  </a:lnTo>
                  <a:lnTo>
                    <a:pt x="883" y="3307"/>
                  </a:lnTo>
                  <a:lnTo>
                    <a:pt x="895" y="3307"/>
                  </a:lnTo>
                  <a:lnTo>
                    <a:pt x="938" y="3308"/>
                  </a:lnTo>
                  <a:lnTo>
                    <a:pt x="978" y="3308"/>
                  </a:lnTo>
                  <a:lnTo>
                    <a:pt x="995" y="3307"/>
                  </a:lnTo>
                  <a:lnTo>
                    <a:pt x="1011" y="3306"/>
                  </a:lnTo>
                  <a:lnTo>
                    <a:pt x="1024" y="3304"/>
                  </a:lnTo>
                  <a:lnTo>
                    <a:pt x="1036" y="3302"/>
                  </a:lnTo>
                  <a:lnTo>
                    <a:pt x="1036" y="3315"/>
                  </a:lnTo>
                  <a:lnTo>
                    <a:pt x="1037" y="3340"/>
                  </a:lnTo>
                  <a:lnTo>
                    <a:pt x="1039" y="3375"/>
                  </a:lnTo>
                  <a:lnTo>
                    <a:pt x="1040" y="3419"/>
                  </a:lnTo>
                  <a:lnTo>
                    <a:pt x="1042" y="3472"/>
                  </a:lnTo>
                  <a:lnTo>
                    <a:pt x="1044" y="3530"/>
                  </a:lnTo>
                  <a:lnTo>
                    <a:pt x="1048" y="3593"/>
                  </a:lnTo>
                  <a:lnTo>
                    <a:pt x="1050" y="3658"/>
                  </a:lnTo>
                  <a:lnTo>
                    <a:pt x="1035" y="3698"/>
                  </a:lnTo>
                  <a:lnTo>
                    <a:pt x="1022" y="3738"/>
                  </a:lnTo>
                  <a:lnTo>
                    <a:pt x="1009" y="3779"/>
                  </a:lnTo>
                  <a:lnTo>
                    <a:pt x="996" y="3820"/>
                  </a:lnTo>
                  <a:lnTo>
                    <a:pt x="984" y="3863"/>
                  </a:lnTo>
                  <a:lnTo>
                    <a:pt x="972" y="3905"/>
                  </a:lnTo>
                  <a:lnTo>
                    <a:pt x="960" y="3947"/>
                  </a:lnTo>
                  <a:lnTo>
                    <a:pt x="949" y="3989"/>
                  </a:lnTo>
                  <a:lnTo>
                    <a:pt x="939" y="4032"/>
                  </a:lnTo>
                  <a:lnTo>
                    <a:pt x="929" y="4076"/>
                  </a:lnTo>
                  <a:lnTo>
                    <a:pt x="919" y="4119"/>
                  </a:lnTo>
                  <a:lnTo>
                    <a:pt x="910" y="4163"/>
                  </a:lnTo>
                  <a:lnTo>
                    <a:pt x="894" y="4252"/>
                  </a:lnTo>
                  <a:lnTo>
                    <a:pt x="878" y="4343"/>
                  </a:lnTo>
                  <a:lnTo>
                    <a:pt x="865" y="4434"/>
                  </a:lnTo>
                  <a:lnTo>
                    <a:pt x="853" y="4526"/>
                  </a:lnTo>
                  <a:lnTo>
                    <a:pt x="843" y="4620"/>
                  </a:lnTo>
                  <a:lnTo>
                    <a:pt x="835" y="4715"/>
                  </a:lnTo>
                  <a:lnTo>
                    <a:pt x="829" y="4811"/>
                  </a:lnTo>
                  <a:lnTo>
                    <a:pt x="825" y="4908"/>
                  </a:lnTo>
                  <a:lnTo>
                    <a:pt x="822" y="5006"/>
                  </a:lnTo>
                  <a:lnTo>
                    <a:pt x="821" y="5104"/>
                  </a:lnTo>
                  <a:lnTo>
                    <a:pt x="821" y="5104"/>
                  </a:lnTo>
                  <a:lnTo>
                    <a:pt x="822" y="5193"/>
                  </a:lnTo>
                  <a:lnTo>
                    <a:pt x="824" y="5281"/>
                  </a:lnTo>
                  <a:lnTo>
                    <a:pt x="828" y="5368"/>
                  </a:lnTo>
                  <a:lnTo>
                    <a:pt x="833" y="5454"/>
                  </a:lnTo>
                  <a:lnTo>
                    <a:pt x="840" y="5540"/>
                  </a:lnTo>
                  <a:lnTo>
                    <a:pt x="850" y="5626"/>
                  </a:lnTo>
                  <a:lnTo>
                    <a:pt x="860" y="5710"/>
                  </a:lnTo>
                  <a:lnTo>
                    <a:pt x="871" y="5793"/>
                  </a:lnTo>
                  <a:lnTo>
                    <a:pt x="884" y="5875"/>
                  </a:lnTo>
                  <a:lnTo>
                    <a:pt x="900" y="5956"/>
                  </a:lnTo>
                  <a:lnTo>
                    <a:pt x="916" y="6037"/>
                  </a:lnTo>
                  <a:lnTo>
                    <a:pt x="934" y="6116"/>
                  </a:lnTo>
                  <a:lnTo>
                    <a:pt x="953" y="6195"/>
                  </a:lnTo>
                  <a:lnTo>
                    <a:pt x="974" y="6272"/>
                  </a:lnTo>
                  <a:lnTo>
                    <a:pt x="996" y="6348"/>
                  </a:lnTo>
                  <a:lnTo>
                    <a:pt x="1021" y="6424"/>
                  </a:lnTo>
                  <a:lnTo>
                    <a:pt x="1045" y="6498"/>
                  </a:lnTo>
                  <a:lnTo>
                    <a:pt x="1073" y="6570"/>
                  </a:lnTo>
                  <a:lnTo>
                    <a:pt x="1102" y="6641"/>
                  </a:lnTo>
                  <a:lnTo>
                    <a:pt x="1132" y="6711"/>
                  </a:lnTo>
                  <a:lnTo>
                    <a:pt x="1163" y="6781"/>
                  </a:lnTo>
                  <a:lnTo>
                    <a:pt x="1196" y="6848"/>
                  </a:lnTo>
                  <a:lnTo>
                    <a:pt x="1230" y="6914"/>
                  </a:lnTo>
                  <a:lnTo>
                    <a:pt x="1266" y="6979"/>
                  </a:lnTo>
                  <a:lnTo>
                    <a:pt x="1304" y="7042"/>
                  </a:lnTo>
                  <a:lnTo>
                    <a:pt x="1343" y="7103"/>
                  </a:lnTo>
                  <a:lnTo>
                    <a:pt x="1383" y="7164"/>
                  </a:lnTo>
                  <a:lnTo>
                    <a:pt x="1425" y="7222"/>
                  </a:lnTo>
                  <a:lnTo>
                    <a:pt x="1468" y="7279"/>
                  </a:lnTo>
                  <a:lnTo>
                    <a:pt x="1513" y="7334"/>
                  </a:lnTo>
                  <a:lnTo>
                    <a:pt x="1560" y="7388"/>
                  </a:lnTo>
                  <a:lnTo>
                    <a:pt x="1607" y="7440"/>
                  </a:lnTo>
                  <a:lnTo>
                    <a:pt x="1613" y="7446"/>
                  </a:lnTo>
                  <a:lnTo>
                    <a:pt x="1632" y="7464"/>
                  </a:lnTo>
                  <a:lnTo>
                    <a:pt x="1648" y="7478"/>
                  </a:lnTo>
                  <a:lnTo>
                    <a:pt x="1667" y="7493"/>
                  </a:lnTo>
                  <a:lnTo>
                    <a:pt x="1691" y="7511"/>
                  </a:lnTo>
                  <a:lnTo>
                    <a:pt x="1720" y="7530"/>
                  </a:lnTo>
                  <a:lnTo>
                    <a:pt x="1727" y="7518"/>
                  </a:lnTo>
                  <a:lnTo>
                    <a:pt x="1748" y="7482"/>
                  </a:lnTo>
                  <a:lnTo>
                    <a:pt x="1783" y="7426"/>
                  </a:lnTo>
                  <a:lnTo>
                    <a:pt x="1830" y="7353"/>
                  </a:lnTo>
                  <a:lnTo>
                    <a:pt x="1890" y="7264"/>
                  </a:lnTo>
                  <a:lnTo>
                    <a:pt x="1959" y="7165"/>
                  </a:lnTo>
                  <a:lnTo>
                    <a:pt x="1998" y="7111"/>
                  </a:lnTo>
                  <a:lnTo>
                    <a:pt x="2039" y="7056"/>
                  </a:lnTo>
                  <a:lnTo>
                    <a:pt x="2081" y="6999"/>
                  </a:lnTo>
                  <a:lnTo>
                    <a:pt x="2126" y="6940"/>
                  </a:lnTo>
                  <a:lnTo>
                    <a:pt x="2149" y="6910"/>
                  </a:lnTo>
                  <a:lnTo>
                    <a:pt x="2174" y="6882"/>
                  </a:lnTo>
                  <a:lnTo>
                    <a:pt x="2200" y="6852"/>
                  </a:lnTo>
                  <a:lnTo>
                    <a:pt x="2226" y="6823"/>
                  </a:lnTo>
                  <a:lnTo>
                    <a:pt x="2253" y="6794"/>
                  </a:lnTo>
                  <a:lnTo>
                    <a:pt x="2281" y="6766"/>
                  </a:lnTo>
                  <a:lnTo>
                    <a:pt x="2309" y="6738"/>
                  </a:lnTo>
                  <a:lnTo>
                    <a:pt x="2338" y="6710"/>
                  </a:lnTo>
                  <a:lnTo>
                    <a:pt x="2383" y="6671"/>
                  </a:lnTo>
                  <a:lnTo>
                    <a:pt x="2428" y="6633"/>
                  </a:lnTo>
                  <a:lnTo>
                    <a:pt x="2473" y="6596"/>
                  </a:lnTo>
                  <a:lnTo>
                    <a:pt x="2517" y="6561"/>
                  </a:lnTo>
                  <a:lnTo>
                    <a:pt x="2560" y="6527"/>
                  </a:lnTo>
                  <a:lnTo>
                    <a:pt x="2604" y="6493"/>
                  </a:lnTo>
                  <a:lnTo>
                    <a:pt x="2647" y="6460"/>
                  </a:lnTo>
                  <a:lnTo>
                    <a:pt x="2690" y="6429"/>
                  </a:lnTo>
                  <a:lnTo>
                    <a:pt x="2750" y="6389"/>
                  </a:lnTo>
                  <a:lnTo>
                    <a:pt x="2811" y="6350"/>
                  </a:lnTo>
                  <a:lnTo>
                    <a:pt x="2873" y="6313"/>
                  </a:lnTo>
                  <a:lnTo>
                    <a:pt x="2936" y="6277"/>
                  </a:lnTo>
                  <a:lnTo>
                    <a:pt x="3000" y="6242"/>
                  </a:lnTo>
                  <a:lnTo>
                    <a:pt x="3064" y="6209"/>
                  </a:lnTo>
                  <a:lnTo>
                    <a:pt x="3128" y="6178"/>
                  </a:lnTo>
                  <a:lnTo>
                    <a:pt x="3194" y="6148"/>
                  </a:lnTo>
                  <a:lnTo>
                    <a:pt x="3259" y="6120"/>
                  </a:lnTo>
                  <a:lnTo>
                    <a:pt x="3324" y="6094"/>
                  </a:lnTo>
                  <a:lnTo>
                    <a:pt x="3390" y="6070"/>
                  </a:lnTo>
                  <a:lnTo>
                    <a:pt x="3456" y="6047"/>
                  </a:lnTo>
                  <a:lnTo>
                    <a:pt x="3520" y="6027"/>
                  </a:lnTo>
                  <a:lnTo>
                    <a:pt x="3586" y="6008"/>
                  </a:lnTo>
                  <a:lnTo>
                    <a:pt x="3649" y="5992"/>
                  </a:lnTo>
                  <a:lnTo>
                    <a:pt x="3714" y="5977"/>
                  </a:lnTo>
                  <a:lnTo>
                    <a:pt x="3642" y="6014"/>
                  </a:lnTo>
                  <a:lnTo>
                    <a:pt x="3576" y="6049"/>
                  </a:lnTo>
                  <a:lnTo>
                    <a:pt x="3511" y="6082"/>
                  </a:lnTo>
                  <a:lnTo>
                    <a:pt x="3448" y="6115"/>
                  </a:lnTo>
                  <a:lnTo>
                    <a:pt x="3389" y="6148"/>
                  </a:lnTo>
                  <a:lnTo>
                    <a:pt x="3330" y="6180"/>
                  </a:lnTo>
                  <a:lnTo>
                    <a:pt x="3274" y="6212"/>
                  </a:lnTo>
                  <a:lnTo>
                    <a:pt x="3218" y="6246"/>
                  </a:lnTo>
                  <a:lnTo>
                    <a:pt x="3161" y="6281"/>
                  </a:lnTo>
                  <a:lnTo>
                    <a:pt x="3105" y="6318"/>
                  </a:lnTo>
                  <a:lnTo>
                    <a:pt x="3048" y="6356"/>
                  </a:lnTo>
                  <a:lnTo>
                    <a:pt x="2990" y="6398"/>
                  </a:lnTo>
                  <a:lnTo>
                    <a:pt x="2930" y="6442"/>
                  </a:lnTo>
                  <a:lnTo>
                    <a:pt x="2869" y="6491"/>
                  </a:lnTo>
                  <a:lnTo>
                    <a:pt x="2805" y="6543"/>
                  </a:lnTo>
                  <a:lnTo>
                    <a:pt x="2738" y="6599"/>
                  </a:lnTo>
                  <a:lnTo>
                    <a:pt x="2693" y="6638"/>
                  </a:lnTo>
                  <a:lnTo>
                    <a:pt x="2645" y="6680"/>
                  </a:lnTo>
                  <a:lnTo>
                    <a:pt x="2595" y="6727"/>
                  </a:lnTo>
                  <a:lnTo>
                    <a:pt x="2542" y="6777"/>
                  </a:lnTo>
                  <a:lnTo>
                    <a:pt x="2488" y="6829"/>
                  </a:lnTo>
                  <a:lnTo>
                    <a:pt x="2433" y="6886"/>
                  </a:lnTo>
                  <a:lnTo>
                    <a:pt x="2376" y="6945"/>
                  </a:lnTo>
                  <a:lnTo>
                    <a:pt x="2320" y="7009"/>
                  </a:lnTo>
                  <a:lnTo>
                    <a:pt x="2291" y="7042"/>
                  </a:lnTo>
                  <a:lnTo>
                    <a:pt x="2262" y="7076"/>
                  </a:lnTo>
                  <a:lnTo>
                    <a:pt x="2234" y="7109"/>
                  </a:lnTo>
                  <a:lnTo>
                    <a:pt x="2205" y="7144"/>
                  </a:lnTo>
                  <a:lnTo>
                    <a:pt x="2176" y="7180"/>
                  </a:lnTo>
                  <a:lnTo>
                    <a:pt x="2148" y="7217"/>
                  </a:lnTo>
                  <a:lnTo>
                    <a:pt x="2120" y="7255"/>
                  </a:lnTo>
                  <a:lnTo>
                    <a:pt x="2092" y="7293"/>
                  </a:lnTo>
                  <a:lnTo>
                    <a:pt x="2064" y="7333"/>
                  </a:lnTo>
                  <a:lnTo>
                    <a:pt x="2038" y="7373"/>
                  </a:lnTo>
                  <a:lnTo>
                    <a:pt x="2011" y="7413"/>
                  </a:lnTo>
                  <a:lnTo>
                    <a:pt x="1984" y="7455"/>
                  </a:lnTo>
                  <a:lnTo>
                    <a:pt x="1959" y="7497"/>
                  </a:lnTo>
                  <a:lnTo>
                    <a:pt x="1934" y="7540"/>
                  </a:lnTo>
                  <a:lnTo>
                    <a:pt x="1909" y="7584"/>
                  </a:lnTo>
                  <a:lnTo>
                    <a:pt x="1885" y="7629"/>
                  </a:lnTo>
                  <a:lnTo>
                    <a:pt x="1905" y="7645"/>
                  </a:lnTo>
                  <a:lnTo>
                    <a:pt x="1928" y="7660"/>
                  </a:lnTo>
                  <a:lnTo>
                    <a:pt x="1951" y="7675"/>
                  </a:lnTo>
                  <a:lnTo>
                    <a:pt x="1977" y="7688"/>
                  </a:lnTo>
                  <a:lnTo>
                    <a:pt x="1990" y="7694"/>
                  </a:lnTo>
                  <a:lnTo>
                    <a:pt x="2004" y="7699"/>
                  </a:lnTo>
                  <a:lnTo>
                    <a:pt x="2017" y="7706"/>
                  </a:lnTo>
                  <a:lnTo>
                    <a:pt x="2031" y="7710"/>
                  </a:lnTo>
                  <a:lnTo>
                    <a:pt x="2046" y="7714"/>
                  </a:lnTo>
                  <a:lnTo>
                    <a:pt x="2061" y="7717"/>
                  </a:lnTo>
                  <a:lnTo>
                    <a:pt x="2077" y="7720"/>
                  </a:lnTo>
                  <a:lnTo>
                    <a:pt x="2092" y="7722"/>
                  </a:lnTo>
                  <a:lnTo>
                    <a:pt x="2104" y="7706"/>
                  </a:lnTo>
                  <a:lnTo>
                    <a:pt x="2122" y="7679"/>
                  </a:lnTo>
                  <a:lnTo>
                    <a:pt x="2144" y="7644"/>
                  </a:lnTo>
                  <a:lnTo>
                    <a:pt x="2172" y="7601"/>
                  </a:lnTo>
                  <a:lnTo>
                    <a:pt x="2204" y="7551"/>
                  </a:lnTo>
                  <a:lnTo>
                    <a:pt x="2241" y="7494"/>
                  </a:lnTo>
                  <a:lnTo>
                    <a:pt x="2283" y="7432"/>
                  </a:lnTo>
                  <a:lnTo>
                    <a:pt x="2328" y="7365"/>
                  </a:lnTo>
                  <a:lnTo>
                    <a:pt x="2378" y="7294"/>
                  </a:lnTo>
                  <a:lnTo>
                    <a:pt x="2433" y="7220"/>
                  </a:lnTo>
                  <a:lnTo>
                    <a:pt x="2461" y="7182"/>
                  </a:lnTo>
                  <a:lnTo>
                    <a:pt x="2491" y="7143"/>
                  </a:lnTo>
                  <a:lnTo>
                    <a:pt x="2522" y="7104"/>
                  </a:lnTo>
                  <a:lnTo>
                    <a:pt x="2554" y="7065"/>
                  </a:lnTo>
                  <a:lnTo>
                    <a:pt x="2587" y="7025"/>
                  </a:lnTo>
                  <a:lnTo>
                    <a:pt x="2619" y="6986"/>
                  </a:lnTo>
                  <a:lnTo>
                    <a:pt x="2654" y="6946"/>
                  </a:lnTo>
                  <a:lnTo>
                    <a:pt x="2690" y="6907"/>
                  </a:lnTo>
                  <a:lnTo>
                    <a:pt x="2726" y="6867"/>
                  </a:lnTo>
                  <a:lnTo>
                    <a:pt x="2763" y="6828"/>
                  </a:lnTo>
                  <a:lnTo>
                    <a:pt x="2802" y="6790"/>
                  </a:lnTo>
                  <a:lnTo>
                    <a:pt x="2841" y="6751"/>
                  </a:lnTo>
                  <a:lnTo>
                    <a:pt x="2921" y="6678"/>
                  </a:lnTo>
                  <a:lnTo>
                    <a:pt x="3002" y="6610"/>
                  </a:lnTo>
                  <a:lnTo>
                    <a:pt x="3084" y="6543"/>
                  </a:lnTo>
                  <a:lnTo>
                    <a:pt x="3166" y="6480"/>
                  </a:lnTo>
                  <a:lnTo>
                    <a:pt x="3248" y="6421"/>
                  </a:lnTo>
                  <a:lnTo>
                    <a:pt x="3331" y="6364"/>
                  </a:lnTo>
                  <a:lnTo>
                    <a:pt x="3415" y="6312"/>
                  </a:lnTo>
                  <a:lnTo>
                    <a:pt x="3499" y="6262"/>
                  </a:lnTo>
                  <a:lnTo>
                    <a:pt x="3582" y="6215"/>
                  </a:lnTo>
                  <a:lnTo>
                    <a:pt x="3665" y="6170"/>
                  </a:lnTo>
                  <a:lnTo>
                    <a:pt x="3748" y="6129"/>
                  </a:lnTo>
                  <a:lnTo>
                    <a:pt x="3830" y="6090"/>
                  </a:lnTo>
                  <a:lnTo>
                    <a:pt x="3912" y="6054"/>
                  </a:lnTo>
                  <a:lnTo>
                    <a:pt x="3993" y="6022"/>
                  </a:lnTo>
                  <a:lnTo>
                    <a:pt x="4074" y="5991"/>
                  </a:lnTo>
                  <a:lnTo>
                    <a:pt x="4153" y="5962"/>
                  </a:lnTo>
                  <a:lnTo>
                    <a:pt x="4232" y="5936"/>
                  </a:lnTo>
                  <a:lnTo>
                    <a:pt x="4310" y="5913"/>
                  </a:lnTo>
                  <a:lnTo>
                    <a:pt x="4387" y="5891"/>
                  </a:lnTo>
                  <a:lnTo>
                    <a:pt x="4462" y="5872"/>
                  </a:lnTo>
                  <a:lnTo>
                    <a:pt x="4536" y="5854"/>
                  </a:lnTo>
                  <a:lnTo>
                    <a:pt x="4609" y="5840"/>
                  </a:lnTo>
                  <a:lnTo>
                    <a:pt x="4679" y="5827"/>
                  </a:lnTo>
                  <a:lnTo>
                    <a:pt x="4748" y="5814"/>
                  </a:lnTo>
                  <a:lnTo>
                    <a:pt x="4815" y="5805"/>
                  </a:lnTo>
                  <a:lnTo>
                    <a:pt x="4880" y="5797"/>
                  </a:lnTo>
                  <a:lnTo>
                    <a:pt x="4943" y="5791"/>
                  </a:lnTo>
                  <a:lnTo>
                    <a:pt x="5004" y="5786"/>
                  </a:lnTo>
                  <a:lnTo>
                    <a:pt x="5062" y="5781"/>
                  </a:lnTo>
                  <a:lnTo>
                    <a:pt x="5118" y="5779"/>
                  </a:lnTo>
                  <a:lnTo>
                    <a:pt x="5171" y="5778"/>
                  </a:lnTo>
                  <a:lnTo>
                    <a:pt x="5222" y="5779"/>
                  </a:lnTo>
                  <a:lnTo>
                    <a:pt x="5233" y="5697"/>
                  </a:lnTo>
                  <a:lnTo>
                    <a:pt x="5241" y="5615"/>
                  </a:lnTo>
                  <a:lnTo>
                    <a:pt x="5249" y="5532"/>
                  </a:lnTo>
                  <a:lnTo>
                    <a:pt x="5255" y="5448"/>
                  </a:lnTo>
                  <a:lnTo>
                    <a:pt x="5260" y="5363"/>
                  </a:lnTo>
                  <a:lnTo>
                    <a:pt x="5263" y="5278"/>
                  </a:lnTo>
                  <a:lnTo>
                    <a:pt x="5265" y="5191"/>
                  </a:lnTo>
                  <a:lnTo>
                    <a:pt x="5266" y="5104"/>
                  </a:lnTo>
                  <a:lnTo>
                    <a:pt x="5266" y="5033"/>
                  </a:lnTo>
                  <a:lnTo>
                    <a:pt x="5264" y="4963"/>
                  </a:lnTo>
                  <a:lnTo>
                    <a:pt x="5262" y="4892"/>
                  </a:lnTo>
                  <a:lnTo>
                    <a:pt x="5259" y="4822"/>
                  </a:lnTo>
                  <a:lnTo>
                    <a:pt x="5255" y="4753"/>
                  </a:lnTo>
                  <a:lnTo>
                    <a:pt x="5250" y="4683"/>
                  </a:lnTo>
                  <a:lnTo>
                    <a:pt x="5244" y="4616"/>
                  </a:lnTo>
                  <a:lnTo>
                    <a:pt x="5237" y="4548"/>
                  </a:lnTo>
                  <a:lnTo>
                    <a:pt x="5228" y="4481"/>
                  </a:lnTo>
                  <a:lnTo>
                    <a:pt x="5220" y="4415"/>
                  </a:lnTo>
                  <a:lnTo>
                    <a:pt x="5210" y="4348"/>
                  </a:lnTo>
                  <a:lnTo>
                    <a:pt x="5200" y="4283"/>
                  </a:lnTo>
                  <a:lnTo>
                    <a:pt x="5187" y="4219"/>
                  </a:lnTo>
                  <a:lnTo>
                    <a:pt x="5175" y="4154"/>
                  </a:lnTo>
                  <a:lnTo>
                    <a:pt x="5162" y="4091"/>
                  </a:lnTo>
                  <a:lnTo>
                    <a:pt x="5147" y="4029"/>
                  </a:lnTo>
                  <a:lnTo>
                    <a:pt x="5775" y="3330"/>
                  </a:lnTo>
                  <a:lnTo>
                    <a:pt x="5782" y="3323"/>
                  </a:lnTo>
                  <a:lnTo>
                    <a:pt x="5794" y="3305"/>
                  </a:lnTo>
                  <a:lnTo>
                    <a:pt x="5797" y="3300"/>
                  </a:lnTo>
                  <a:lnTo>
                    <a:pt x="5800" y="3294"/>
                  </a:lnTo>
                  <a:lnTo>
                    <a:pt x="5802" y="3289"/>
                  </a:lnTo>
                  <a:lnTo>
                    <a:pt x="5803" y="3283"/>
                  </a:lnTo>
                  <a:lnTo>
                    <a:pt x="5804" y="3278"/>
                  </a:lnTo>
                  <a:lnTo>
                    <a:pt x="5804" y="3272"/>
                  </a:lnTo>
                  <a:lnTo>
                    <a:pt x="5802" y="3266"/>
                  </a:lnTo>
                  <a:lnTo>
                    <a:pt x="5799" y="326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BEA1F9A-4717-FB40-B73F-526B55880921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" y="1622"/>
              <a:ext cx="161" cy="233"/>
            </a:xfrm>
            <a:custGeom>
              <a:avLst/>
              <a:gdLst>
                <a:gd name="T0" fmla="*/ 442 w 480"/>
                <a:gd name="T1" fmla="*/ 692 h 701"/>
                <a:gd name="T2" fmla="*/ 395 w 480"/>
                <a:gd name="T3" fmla="*/ 670 h 701"/>
                <a:gd name="T4" fmla="*/ 352 w 480"/>
                <a:gd name="T5" fmla="*/ 654 h 701"/>
                <a:gd name="T6" fmla="*/ 321 w 480"/>
                <a:gd name="T7" fmla="*/ 645 h 701"/>
                <a:gd name="T8" fmla="*/ 289 w 480"/>
                <a:gd name="T9" fmla="*/ 638 h 701"/>
                <a:gd name="T10" fmla="*/ 259 w 480"/>
                <a:gd name="T11" fmla="*/ 634 h 701"/>
                <a:gd name="T12" fmla="*/ 214 w 480"/>
                <a:gd name="T13" fmla="*/ 637 h 701"/>
                <a:gd name="T14" fmla="*/ 156 w 480"/>
                <a:gd name="T15" fmla="*/ 645 h 701"/>
                <a:gd name="T16" fmla="*/ 103 w 480"/>
                <a:gd name="T17" fmla="*/ 659 h 701"/>
                <a:gd name="T18" fmla="*/ 65 w 480"/>
                <a:gd name="T19" fmla="*/ 674 h 701"/>
                <a:gd name="T20" fmla="*/ 40 w 480"/>
                <a:gd name="T21" fmla="*/ 688 h 701"/>
                <a:gd name="T22" fmla="*/ 23 w 480"/>
                <a:gd name="T23" fmla="*/ 692 h 701"/>
                <a:gd name="T24" fmla="*/ 14 w 480"/>
                <a:gd name="T25" fmla="*/ 684 h 701"/>
                <a:gd name="T26" fmla="*/ 8 w 480"/>
                <a:gd name="T27" fmla="*/ 673 h 701"/>
                <a:gd name="T28" fmla="*/ 3 w 480"/>
                <a:gd name="T29" fmla="*/ 662 h 701"/>
                <a:gd name="T30" fmla="*/ 1 w 480"/>
                <a:gd name="T31" fmla="*/ 650 h 701"/>
                <a:gd name="T32" fmla="*/ 0 w 480"/>
                <a:gd name="T33" fmla="*/ 637 h 701"/>
                <a:gd name="T34" fmla="*/ 2 w 480"/>
                <a:gd name="T35" fmla="*/ 621 h 701"/>
                <a:gd name="T36" fmla="*/ 6 w 480"/>
                <a:gd name="T37" fmla="*/ 606 h 701"/>
                <a:gd name="T38" fmla="*/ 17 w 480"/>
                <a:gd name="T39" fmla="*/ 584 h 701"/>
                <a:gd name="T40" fmla="*/ 31 w 480"/>
                <a:gd name="T41" fmla="*/ 565 h 701"/>
                <a:gd name="T42" fmla="*/ 48 w 480"/>
                <a:gd name="T43" fmla="*/ 551 h 701"/>
                <a:gd name="T44" fmla="*/ 29 w 480"/>
                <a:gd name="T45" fmla="*/ 152 h 701"/>
                <a:gd name="T46" fmla="*/ 88 w 480"/>
                <a:gd name="T47" fmla="*/ 111 h 701"/>
                <a:gd name="T48" fmla="*/ 137 w 480"/>
                <a:gd name="T49" fmla="*/ 81 h 701"/>
                <a:gd name="T50" fmla="*/ 171 w 480"/>
                <a:gd name="T51" fmla="*/ 63 h 701"/>
                <a:gd name="T52" fmla="*/ 191 w 480"/>
                <a:gd name="T53" fmla="*/ 54 h 701"/>
                <a:gd name="T54" fmla="*/ 204 w 480"/>
                <a:gd name="T55" fmla="*/ 39 h 701"/>
                <a:gd name="T56" fmla="*/ 212 w 480"/>
                <a:gd name="T57" fmla="*/ 22 h 701"/>
                <a:gd name="T58" fmla="*/ 216 w 480"/>
                <a:gd name="T59" fmla="*/ 0 h 701"/>
                <a:gd name="T60" fmla="*/ 256 w 480"/>
                <a:gd name="T61" fmla="*/ 32 h 701"/>
                <a:gd name="T62" fmla="*/ 300 w 480"/>
                <a:gd name="T63" fmla="*/ 74 h 701"/>
                <a:gd name="T64" fmla="*/ 342 w 480"/>
                <a:gd name="T65" fmla="*/ 119 h 701"/>
                <a:gd name="T66" fmla="*/ 377 w 480"/>
                <a:gd name="T67" fmla="*/ 164 h 701"/>
                <a:gd name="T68" fmla="*/ 401 w 480"/>
                <a:gd name="T69" fmla="*/ 204 h 701"/>
                <a:gd name="T70" fmla="*/ 420 w 480"/>
                <a:gd name="T71" fmla="*/ 247 h 701"/>
                <a:gd name="T72" fmla="*/ 432 w 480"/>
                <a:gd name="T73" fmla="*/ 291 h 701"/>
                <a:gd name="T74" fmla="*/ 438 w 480"/>
                <a:gd name="T75" fmla="*/ 337 h 701"/>
                <a:gd name="T76" fmla="*/ 439 w 480"/>
                <a:gd name="T77" fmla="*/ 387 h 701"/>
                <a:gd name="T78" fmla="*/ 439 w 480"/>
                <a:gd name="T79" fmla="*/ 441 h 701"/>
                <a:gd name="T80" fmla="*/ 436 w 480"/>
                <a:gd name="T81" fmla="*/ 497 h 701"/>
                <a:gd name="T82" fmla="*/ 428 w 480"/>
                <a:gd name="T83" fmla="*/ 555 h 701"/>
                <a:gd name="T84" fmla="*/ 463 w 480"/>
                <a:gd name="T85" fmla="*/ 587 h 701"/>
                <a:gd name="T86" fmla="*/ 474 w 480"/>
                <a:gd name="T87" fmla="*/ 606 h 701"/>
                <a:gd name="T88" fmla="*/ 480 w 480"/>
                <a:gd name="T89" fmla="*/ 628 h 701"/>
                <a:gd name="T90" fmla="*/ 479 w 480"/>
                <a:gd name="T91" fmla="*/ 651 h 701"/>
                <a:gd name="T92" fmla="*/ 475 w 480"/>
                <a:gd name="T93" fmla="*/ 667 h 701"/>
                <a:gd name="T94" fmla="*/ 459 w 480"/>
                <a:gd name="T95" fmla="*/ 7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0" h="701">
                  <a:moveTo>
                    <a:pt x="459" y="701"/>
                  </a:moveTo>
                  <a:lnTo>
                    <a:pt x="442" y="692"/>
                  </a:lnTo>
                  <a:lnTo>
                    <a:pt x="421" y="682"/>
                  </a:lnTo>
                  <a:lnTo>
                    <a:pt x="395" y="670"/>
                  </a:lnTo>
                  <a:lnTo>
                    <a:pt x="367" y="659"/>
                  </a:lnTo>
                  <a:lnTo>
                    <a:pt x="352" y="654"/>
                  </a:lnTo>
                  <a:lnTo>
                    <a:pt x="337" y="649"/>
                  </a:lnTo>
                  <a:lnTo>
                    <a:pt x="321" y="645"/>
                  </a:lnTo>
                  <a:lnTo>
                    <a:pt x="305" y="641"/>
                  </a:lnTo>
                  <a:lnTo>
                    <a:pt x="289" y="638"/>
                  </a:lnTo>
                  <a:lnTo>
                    <a:pt x="274" y="635"/>
                  </a:lnTo>
                  <a:lnTo>
                    <a:pt x="259" y="634"/>
                  </a:lnTo>
                  <a:lnTo>
                    <a:pt x="243" y="634"/>
                  </a:lnTo>
                  <a:lnTo>
                    <a:pt x="214" y="637"/>
                  </a:lnTo>
                  <a:lnTo>
                    <a:pt x="184" y="640"/>
                  </a:lnTo>
                  <a:lnTo>
                    <a:pt x="156" y="645"/>
                  </a:lnTo>
                  <a:lnTo>
                    <a:pt x="129" y="651"/>
                  </a:lnTo>
                  <a:lnTo>
                    <a:pt x="103" y="659"/>
                  </a:lnTo>
                  <a:lnTo>
                    <a:pt x="77" y="669"/>
                  </a:lnTo>
                  <a:lnTo>
                    <a:pt x="65" y="674"/>
                  </a:lnTo>
                  <a:lnTo>
                    <a:pt x="52" y="682"/>
                  </a:lnTo>
                  <a:lnTo>
                    <a:pt x="40" y="688"/>
                  </a:lnTo>
                  <a:lnTo>
                    <a:pt x="28" y="696"/>
                  </a:lnTo>
                  <a:lnTo>
                    <a:pt x="23" y="692"/>
                  </a:lnTo>
                  <a:lnTo>
                    <a:pt x="19" y="688"/>
                  </a:lnTo>
                  <a:lnTo>
                    <a:pt x="14" y="684"/>
                  </a:lnTo>
                  <a:lnTo>
                    <a:pt x="11" y="679"/>
                  </a:lnTo>
                  <a:lnTo>
                    <a:pt x="8" y="673"/>
                  </a:lnTo>
                  <a:lnTo>
                    <a:pt x="5" y="668"/>
                  </a:lnTo>
                  <a:lnTo>
                    <a:pt x="3" y="662"/>
                  </a:lnTo>
                  <a:lnTo>
                    <a:pt x="2" y="656"/>
                  </a:lnTo>
                  <a:lnTo>
                    <a:pt x="1" y="650"/>
                  </a:lnTo>
                  <a:lnTo>
                    <a:pt x="0" y="643"/>
                  </a:lnTo>
                  <a:lnTo>
                    <a:pt x="0" y="637"/>
                  </a:lnTo>
                  <a:lnTo>
                    <a:pt x="1" y="629"/>
                  </a:lnTo>
                  <a:lnTo>
                    <a:pt x="2" y="621"/>
                  </a:lnTo>
                  <a:lnTo>
                    <a:pt x="4" y="614"/>
                  </a:lnTo>
                  <a:lnTo>
                    <a:pt x="6" y="606"/>
                  </a:lnTo>
                  <a:lnTo>
                    <a:pt x="9" y="599"/>
                  </a:lnTo>
                  <a:lnTo>
                    <a:pt x="17" y="584"/>
                  </a:lnTo>
                  <a:lnTo>
                    <a:pt x="24" y="573"/>
                  </a:lnTo>
                  <a:lnTo>
                    <a:pt x="31" y="565"/>
                  </a:lnTo>
                  <a:lnTo>
                    <a:pt x="37" y="559"/>
                  </a:lnTo>
                  <a:lnTo>
                    <a:pt x="48" y="551"/>
                  </a:lnTo>
                  <a:lnTo>
                    <a:pt x="52" y="549"/>
                  </a:lnTo>
                  <a:lnTo>
                    <a:pt x="29" y="152"/>
                  </a:lnTo>
                  <a:lnTo>
                    <a:pt x="47" y="140"/>
                  </a:lnTo>
                  <a:lnTo>
                    <a:pt x="88" y="111"/>
                  </a:lnTo>
                  <a:lnTo>
                    <a:pt x="113" y="96"/>
                  </a:lnTo>
                  <a:lnTo>
                    <a:pt x="137" y="81"/>
                  </a:lnTo>
                  <a:lnTo>
                    <a:pt x="156" y="70"/>
                  </a:lnTo>
                  <a:lnTo>
                    <a:pt x="171" y="63"/>
                  </a:lnTo>
                  <a:lnTo>
                    <a:pt x="182" y="59"/>
                  </a:lnTo>
                  <a:lnTo>
                    <a:pt x="191" y="54"/>
                  </a:lnTo>
                  <a:lnTo>
                    <a:pt x="198" y="47"/>
                  </a:lnTo>
                  <a:lnTo>
                    <a:pt x="204" y="39"/>
                  </a:lnTo>
                  <a:lnTo>
                    <a:pt x="209" y="31"/>
                  </a:lnTo>
                  <a:lnTo>
                    <a:pt x="212" y="22"/>
                  </a:lnTo>
                  <a:lnTo>
                    <a:pt x="215" y="12"/>
                  </a:lnTo>
                  <a:lnTo>
                    <a:pt x="216" y="0"/>
                  </a:lnTo>
                  <a:lnTo>
                    <a:pt x="235" y="15"/>
                  </a:lnTo>
                  <a:lnTo>
                    <a:pt x="256" y="32"/>
                  </a:lnTo>
                  <a:lnTo>
                    <a:pt x="277" y="53"/>
                  </a:lnTo>
                  <a:lnTo>
                    <a:pt x="300" y="74"/>
                  </a:lnTo>
                  <a:lnTo>
                    <a:pt x="321" y="97"/>
                  </a:lnTo>
                  <a:lnTo>
                    <a:pt x="342" y="119"/>
                  </a:lnTo>
                  <a:lnTo>
                    <a:pt x="360" y="143"/>
                  </a:lnTo>
                  <a:lnTo>
                    <a:pt x="377" y="164"/>
                  </a:lnTo>
                  <a:lnTo>
                    <a:pt x="390" y="184"/>
                  </a:lnTo>
                  <a:lnTo>
                    <a:pt x="401" y="204"/>
                  </a:lnTo>
                  <a:lnTo>
                    <a:pt x="412" y="225"/>
                  </a:lnTo>
                  <a:lnTo>
                    <a:pt x="420" y="247"/>
                  </a:lnTo>
                  <a:lnTo>
                    <a:pt x="427" y="268"/>
                  </a:lnTo>
                  <a:lnTo>
                    <a:pt x="432" y="291"/>
                  </a:lnTo>
                  <a:lnTo>
                    <a:pt x="436" y="313"/>
                  </a:lnTo>
                  <a:lnTo>
                    <a:pt x="438" y="337"/>
                  </a:lnTo>
                  <a:lnTo>
                    <a:pt x="439" y="361"/>
                  </a:lnTo>
                  <a:lnTo>
                    <a:pt x="439" y="387"/>
                  </a:lnTo>
                  <a:lnTo>
                    <a:pt x="439" y="414"/>
                  </a:lnTo>
                  <a:lnTo>
                    <a:pt x="439" y="441"/>
                  </a:lnTo>
                  <a:lnTo>
                    <a:pt x="438" y="469"/>
                  </a:lnTo>
                  <a:lnTo>
                    <a:pt x="436" y="497"/>
                  </a:lnTo>
                  <a:lnTo>
                    <a:pt x="433" y="527"/>
                  </a:lnTo>
                  <a:lnTo>
                    <a:pt x="428" y="555"/>
                  </a:lnTo>
                  <a:lnTo>
                    <a:pt x="446" y="572"/>
                  </a:lnTo>
                  <a:lnTo>
                    <a:pt x="463" y="587"/>
                  </a:lnTo>
                  <a:lnTo>
                    <a:pt x="469" y="596"/>
                  </a:lnTo>
                  <a:lnTo>
                    <a:pt x="474" y="606"/>
                  </a:lnTo>
                  <a:lnTo>
                    <a:pt x="478" y="617"/>
                  </a:lnTo>
                  <a:lnTo>
                    <a:pt x="480" y="628"/>
                  </a:lnTo>
                  <a:lnTo>
                    <a:pt x="480" y="641"/>
                  </a:lnTo>
                  <a:lnTo>
                    <a:pt x="479" y="651"/>
                  </a:lnTo>
                  <a:lnTo>
                    <a:pt x="478" y="659"/>
                  </a:lnTo>
                  <a:lnTo>
                    <a:pt x="475" y="667"/>
                  </a:lnTo>
                  <a:lnTo>
                    <a:pt x="468" y="684"/>
                  </a:lnTo>
                  <a:lnTo>
                    <a:pt x="459" y="7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8F4A394-1A9E-7146-8A45-A5C3635501B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" y="2017"/>
              <a:ext cx="314" cy="251"/>
            </a:xfrm>
            <a:custGeom>
              <a:avLst/>
              <a:gdLst>
                <a:gd name="T0" fmla="*/ 149 w 944"/>
                <a:gd name="T1" fmla="*/ 751 h 751"/>
                <a:gd name="T2" fmla="*/ 147 w 944"/>
                <a:gd name="T3" fmla="*/ 735 h 751"/>
                <a:gd name="T4" fmla="*/ 143 w 944"/>
                <a:gd name="T5" fmla="*/ 717 h 751"/>
                <a:gd name="T6" fmla="*/ 137 w 944"/>
                <a:gd name="T7" fmla="*/ 695 h 751"/>
                <a:gd name="T8" fmla="*/ 131 w 944"/>
                <a:gd name="T9" fmla="*/ 673 h 751"/>
                <a:gd name="T10" fmla="*/ 123 w 944"/>
                <a:gd name="T11" fmla="*/ 649 h 751"/>
                <a:gd name="T12" fmla="*/ 114 w 944"/>
                <a:gd name="T13" fmla="*/ 624 h 751"/>
                <a:gd name="T14" fmla="*/ 103 w 944"/>
                <a:gd name="T15" fmla="*/ 599 h 751"/>
                <a:gd name="T16" fmla="*/ 93 w 944"/>
                <a:gd name="T17" fmla="*/ 573 h 751"/>
                <a:gd name="T18" fmla="*/ 81 w 944"/>
                <a:gd name="T19" fmla="*/ 548 h 751"/>
                <a:gd name="T20" fmla="*/ 70 w 944"/>
                <a:gd name="T21" fmla="*/ 524 h 751"/>
                <a:gd name="T22" fmla="*/ 57 w 944"/>
                <a:gd name="T23" fmla="*/ 500 h 751"/>
                <a:gd name="T24" fmla="*/ 45 w 944"/>
                <a:gd name="T25" fmla="*/ 479 h 751"/>
                <a:gd name="T26" fmla="*/ 33 w 944"/>
                <a:gd name="T27" fmla="*/ 459 h 751"/>
                <a:gd name="T28" fmla="*/ 21 w 944"/>
                <a:gd name="T29" fmla="*/ 443 h 751"/>
                <a:gd name="T30" fmla="*/ 10 w 944"/>
                <a:gd name="T31" fmla="*/ 429 h 751"/>
                <a:gd name="T32" fmla="*/ 0 w 944"/>
                <a:gd name="T33" fmla="*/ 418 h 751"/>
                <a:gd name="T34" fmla="*/ 944 w 944"/>
                <a:gd name="T35" fmla="*/ 0 h 751"/>
                <a:gd name="T36" fmla="*/ 149 w 944"/>
                <a:gd name="T37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4" h="751">
                  <a:moveTo>
                    <a:pt x="149" y="751"/>
                  </a:moveTo>
                  <a:lnTo>
                    <a:pt x="147" y="735"/>
                  </a:lnTo>
                  <a:lnTo>
                    <a:pt x="143" y="717"/>
                  </a:lnTo>
                  <a:lnTo>
                    <a:pt x="137" y="695"/>
                  </a:lnTo>
                  <a:lnTo>
                    <a:pt x="131" y="673"/>
                  </a:lnTo>
                  <a:lnTo>
                    <a:pt x="123" y="649"/>
                  </a:lnTo>
                  <a:lnTo>
                    <a:pt x="114" y="624"/>
                  </a:lnTo>
                  <a:lnTo>
                    <a:pt x="103" y="599"/>
                  </a:lnTo>
                  <a:lnTo>
                    <a:pt x="93" y="573"/>
                  </a:lnTo>
                  <a:lnTo>
                    <a:pt x="81" y="548"/>
                  </a:lnTo>
                  <a:lnTo>
                    <a:pt x="70" y="524"/>
                  </a:lnTo>
                  <a:lnTo>
                    <a:pt x="57" y="500"/>
                  </a:lnTo>
                  <a:lnTo>
                    <a:pt x="45" y="479"/>
                  </a:lnTo>
                  <a:lnTo>
                    <a:pt x="33" y="459"/>
                  </a:lnTo>
                  <a:lnTo>
                    <a:pt x="21" y="443"/>
                  </a:lnTo>
                  <a:lnTo>
                    <a:pt x="10" y="429"/>
                  </a:lnTo>
                  <a:lnTo>
                    <a:pt x="0" y="418"/>
                  </a:lnTo>
                  <a:lnTo>
                    <a:pt x="944" y="0"/>
                  </a:lnTo>
                  <a:lnTo>
                    <a:pt x="149" y="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75543BC-634C-8C45-BB21-2F54F0FDC9CF}"/>
                </a:ext>
              </a:extLst>
            </p:cNvPr>
            <p:cNvSpPr>
              <a:spLocks/>
            </p:cNvSpPr>
            <p:nvPr/>
          </p:nvSpPr>
          <p:spPr bwMode="gray">
            <a:xfrm>
              <a:off x="866" y="1747"/>
              <a:ext cx="269" cy="327"/>
            </a:xfrm>
            <a:custGeom>
              <a:avLst/>
              <a:gdLst>
                <a:gd name="T0" fmla="*/ 0 w 799"/>
                <a:gd name="T1" fmla="*/ 0 h 980"/>
                <a:gd name="T2" fmla="*/ 799 w 799"/>
                <a:gd name="T3" fmla="*/ 724 h 980"/>
                <a:gd name="T4" fmla="*/ 785 w 799"/>
                <a:gd name="T5" fmla="*/ 734 h 980"/>
                <a:gd name="T6" fmla="*/ 768 w 799"/>
                <a:gd name="T7" fmla="*/ 744 h 980"/>
                <a:gd name="T8" fmla="*/ 753 w 799"/>
                <a:gd name="T9" fmla="*/ 756 h 980"/>
                <a:gd name="T10" fmla="*/ 737 w 799"/>
                <a:gd name="T11" fmla="*/ 769 h 980"/>
                <a:gd name="T12" fmla="*/ 719 w 799"/>
                <a:gd name="T13" fmla="*/ 784 h 980"/>
                <a:gd name="T14" fmla="*/ 703 w 799"/>
                <a:gd name="T15" fmla="*/ 799 h 980"/>
                <a:gd name="T16" fmla="*/ 686 w 799"/>
                <a:gd name="T17" fmla="*/ 816 h 980"/>
                <a:gd name="T18" fmla="*/ 670 w 799"/>
                <a:gd name="T19" fmla="*/ 833 h 980"/>
                <a:gd name="T20" fmla="*/ 655 w 799"/>
                <a:gd name="T21" fmla="*/ 851 h 980"/>
                <a:gd name="T22" fmla="*/ 639 w 799"/>
                <a:gd name="T23" fmla="*/ 869 h 980"/>
                <a:gd name="T24" fmla="*/ 625 w 799"/>
                <a:gd name="T25" fmla="*/ 888 h 980"/>
                <a:gd name="T26" fmla="*/ 612 w 799"/>
                <a:gd name="T27" fmla="*/ 906 h 980"/>
                <a:gd name="T28" fmla="*/ 600 w 799"/>
                <a:gd name="T29" fmla="*/ 925 h 980"/>
                <a:gd name="T30" fmla="*/ 590 w 799"/>
                <a:gd name="T31" fmla="*/ 944 h 980"/>
                <a:gd name="T32" fmla="*/ 582 w 799"/>
                <a:gd name="T33" fmla="*/ 962 h 980"/>
                <a:gd name="T34" fmla="*/ 574 w 799"/>
                <a:gd name="T35" fmla="*/ 980 h 980"/>
                <a:gd name="T36" fmla="*/ 0 w 799"/>
                <a:gd name="T3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9" h="980">
                  <a:moveTo>
                    <a:pt x="0" y="0"/>
                  </a:moveTo>
                  <a:lnTo>
                    <a:pt x="799" y="724"/>
                  </a:lnTo>
                  <a:lnTo>
                    <a:pt x="785" y="734"/>
                  </a:lnTo>
                  <a:lnTo>
                    <a:pt x="768" y="744"/>
                  </a:lnTo>
                  <a:lnTo>
                    <a:pt x="753" y="756"/>
                  </a:lnTo>
                  <a:lnTo>
                    <a:pt x="737" y="769"/>
                  </a:lnTo>
                  <a:lnTo>
                    <a:pt x="719" y="784"/>
                  </a:lnTo>
                  <a:lnTo>
                    <a:pt x="703" y="799"/>
                  </a:lnTo>
                  <a:lnTo>
                    <a:pt x="686" y="816"/>
                  </a:lnTo>
                  <a:lnTo>
                    <a:pt x="670" y="833"/>
                  </a:lnTo>
                  <a:lnTo>
                    <a:pt x="655" y="851"/>
                  </a:lnTo>
                  <a:lnTo>
                    <a:pt x="639" y="869"/>
                  </a:lnTo>
                  <a:lnTo>
                    <a:pt x="625" y="888"/>
                  </a:lnTo>
                  <a:lnTo>
                    <a:pt x="612" y="906"/>
                  </a:lnTo>
                  <a:lnTo>
                    <a:pt x="600" y="925"/>
                  </a:lnTo>
                  <a:lnTo>
                    <a:pt x="590" y="944"/>
                  </a:lnTo>
                  <a:lnTo>
                    <a:pt x="582" y="962"/>
                  </a:lnTo>
                  <a:lnTo>
                    <a:pt x="574" y="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3625CCC-C084-7A42-A6F8-A1603647D3C5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" y="2178"/>
              <a:ext cx="103" cy="130"/>
            </a:xfrm>
            <a:custGeom>
              <a:avLst/>
              <a:gdLst>
                <a:gd name="T0" fmla="*/ 307 w 307"/>
                <a:gd name="T1" fmla="*/ 149 h 391"/>
                <a:gd name="T2" fmla="*/ 298 w 307"/>
                <a:gd name="T3" fmla="*/ 163 h 391"/>
                <a:gd name="T4" fmla="*/ 289 w 307"/>
                <a:gd name="T5" fmla="*/ 177 h 391"/>
                <a:gd name="T6" fmla="*/ 282 w 307"/>
                <a:gd name="T7" fmla="*/ 191 h 391"/>
                <a:gd name="T8" fmla="*/ 277 w 307"/>
                <a:gd name="T9" fmla="*/ 205 h 391"/>
                <a:gd name="T10" fmla="*/ 272 w 307"/>
                <a:gd name="T11" fmla="*/ 218 h 391"/>
                <a:gd name="T12" fmla="*/ 268 w 307"/>
                <a:gd name="T13" fmla="*/ 234 h 391"/>
                <a:gd name="T14" fmla="*/ 264 w 307"/>
                <a:gd name="T15" fmla="*/ 249 h 391"/>
                <a:gd name="T16" fmla="*/ 261 w 307"/>
                <a:gd name="T17" fmla="*/ 268 h 391"/>
                <a:gd name="T18" fmla="*/ 258 w 307"/>
                <a:gd name="T19" fmla="*/ 286 h 391"/>
                <a:gd name="T20" fmla="*/ 257 w 307"/>
                <a:gd name="T21" fmla="*/ 302 h 391"/>
                <a:gd name="T22" fmla="*/ 257 w 307"/>
                <a:gd name="T23" fmla="*/ 318 h 391"/>
                <a:gd name="T24" fmla="*/ 257 w 307"/>
                <a:gd name="T25" fmla="*/ 332 h 391"/>
                <a:gd name="T26" fmla="*/ 260 w 307"/>
                <a:gd name="T27" fmla="*/ 361 h 391"/>
                <a:gd name="T28" fmla="*/ 265 w 307"/>
                <a:gd name="T29" fmla="*/ 391 h 391"/>
                <a:gd name="T30" fmla="*/ 20 w 307"/>
                <a:gd name="T31" fmla="*/ 221 h 391"/>
                <a:gd name="T32" fmla="*/ 20 w 307"/>
                <a:gd name="T33" fmla="*/ 199 h 391"/>
                <a:gd name="T34" fmla="*/ 18 w 307"/>
                <a:gd name="T35" fmla="*/ 173 h 391"/>
                <a:gd name="T36" fmla="*/ 16 w 307"/>
                <a:gd name="T37" fmla="*/ 145 h 391"/>
                <a:gd name="T38" fmla="*/ 13 w 307"/>
                <a:gd name="T39" fmla="*/ 118 h 391"/>
                <a:gd name="T40" fmla="*/ 10 w 307"/>
                <a:gd name="T41" fmla="*/ 91 h 391"/>
                <a:gd name="T42" fmla="*/ 8 w 307"/>
                <a:gd name="T43" fmla="*/ 65 h 391"/>
                <a:gd name="T44" fmla="*/ 5 w 307"/>
                <a:gd name="T45" fmla="*/ 42 h 391"/>
                <a:gd name="T46" fmla="*/ 3 w 307"/>
                <a:gd name="T47" fmla="*/ 21 h 391"/>
                <a:gd name="T48" fmla="*/ 2 w 307"/>
                <a:gd name="T49" fmla="*/ 11 h 391"/>
                <a:gd name="T50" fmla="*/ 0 w 307"/>
                <a:gd name="T51" fmla="*/ 0 h 391"/>
                <a:gd name="T52" fmla="*/ 307 w 307"/>
                <a:gd name="T53" fmla="*/ 14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7" h="391">
                  <a:moveTo>
                    <a:pt x="307" y="149"/>
                  </a:moveTo>
                  <a:lnTo>
                    <a:pt x="298" y="163"/>
                  </a:lnTo>
                  <a:lnTo>
                    <a:pt x="289" y="177"/>
                  </a:lnTo>
                  <a:lnTo>
                    <a:pt x="282" y="191"/>
                  </a:lnTo>
                  <a:lnTo>
                    <a:pt x="277" y="205"/>
                  </a:lnTo>
                  <a:lnTo>
                    <a:pt x="272" y="218"/>
                  </a:lnTo>
                  <a:lnTo>
                    <a:pt x="268" y="234"/>
                  </a:lnTo>
                  <a:lnTo>
                    <a:pt x="264" y="249"/>
                  </a:lnTo>
                  <a:lnTo>
                    <a:pt x="261" y="268"/>
                  </a:lnTo>
                  <a:lnTo>
                    <a:pt x="258" y="286"/>
                  </a:lnTo>
                  <a:lnTo>
                    <a:pt x="257" y="302"/>
                  </a:lnTo>
                  <a:lnTo>
                    <a:pt x="257" y="318"/>
                  </a:lnTo>
                  <a:lnTo>
                    <a:pt x="257" y="332"/>
                  </a:lnTo>
                  <a:lnTo>
                    <a:pt x="260" y="361"/>
                  </a:lnTo>
                  <a:lnTo>
                    <a:pt x="265" y="391"/>
                  </a:lnTo>
                  <a:lnTo>
                    <a:pt x="20" y="221"/>
                  </a:lnTo>
                  <a:lnTo>
                    <a:pt x="20" y="199"/>
                  </a:lnTo>
                  <a:lnTo>
                    <a:pt x="18" y="173"/>
                  </a:lnTo>
                  <a:lnTo>
                    <a:pt x="16" y="145"/>
                  </a:lnTo>
                  <a:lnTo>
                    <a:pt x="13" y="118"/>
                  </a:lnTo>
                  <a:lnTo>
                    <a:pt x="10" y="91"/>
                  </a:lnTo>
                  <a:lnTo>
                    <a:pt x="8" y="65"/>
                  </a:lnTo>
                  <a:lnTo>
                    <a:pt x="5" y="42"/>
                  </a:lnTo>
                  <a:lnTo>
                    <a:pt x="3" y="21"/>
                  </a:lnTo>
                  <a:lnTo>
                    <a:pt x="2" y="11"/>
                  </a:lnTo>
                  <a:lnTo>
                    <a:pt x="0" y="0"/>
                  </a:lnTo>
                  <a:lnTo>
                    <a:pt x="307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AC0A113-380C-D841-B2BC-1FD1B5761BAF}"/>
                </a:ext>
              </a:extLst>
            </p:cNvPr>
            <p:cNvSpPr>
              <a:spLocks/>
            </p:cNvSpPr>
            <p:nvPr/>
          </p:nvSpPr>
          <p:spPr bwMode="gray">
            <a:xfrm>
              <a:off x="436" y="1460"/>
              <a:ext cx="484" cy="1184"/>
            </a:xfrm>
            <a:custGeom>
              <a:avLst/>
              <a:gdLst>
                <a:gd name="T0" fmla="*/ 410 w 1448"/>
                <a:gd name="T1" fmla="*/ 2345 h 3553"/>
                <a:gd name="T2" fmla="*/ 399 w 1448"/>
                <a:gd name="T3" fmla="*/ 2216 h 3553"/>
                <a:gd name="T4" fmla="*/ 379 w 1448"/>
                <a:gd name="T5" fmla="*/ 1876 h 3553"/>
                <a:gd name="T6" fmla="*/ 356 w 1448"/>
                <a:gd name="T7" fmla="*/ 1456 h 3553"/>
                <a:gd name="T8" fmla="*/ 338 w 1448"/>
                <a:gd name="T9" fmla="*/ 1072 h 3553"/>
                <a:gd name="T10" fmla="*/ 325 w 1448"/>
                <a:gd name="T11" fmla="*/ 836 h 3553"/>
                <a:gd name="T12" fmla="*/ 403 w 1448"/>
                <a:gd name="T13" fmla="*/ 739 h 3553"/>
                <a:gd name="T14" fmla="*/ 338 w 1448"/>
                <a:gd name="T15" fmla="*/ 728 h 3553"/>
                <a:gd name="T16" fmla="*/ 298 w 1448"/>
                <a:gd name="T17" fmla="*/ 713 h 3553"/>
                <a:gd name="T18" fmla="*/ 274 w 1448"/>
                <a:gd name="T19" fmla="*/ 698 h 3553"/>
                <a:gd name="T20" fmla="*/ 258 w 1448"/>
                <a:gd name="T21" fmla="*/ 680 h 3553"/>
                <a:gd name="T22" fmla="*/ 178 w 1448"/>
                <a:gd name="T23" fmla="*/ 221 h 3553"/>
                <a:gd name="T24" fmla="*/ 99 w 1448"/>
                <a:gd name="T25" fmla="*/ 198 h 3553"/>
                <a:gd name="T26" fmla="*/ 60 w 1448"/>
                <a:gd name="T27" fmla="*/ 177 h 3553"/>
                <a:gd name="T28" fmla="*/ 32 w 1448"/>
                <a:gd name="T29" fmla="*/ 152 h 3553"/>
                <a:gd name="T30" fmla="*/ 10 w 1448"/>
                <a:gd name="T31" fmla="*/ 119 h 3553"/>
                <a:gd name="T32" fmla="*/ 1 w 1448"/>
                <a:gd name="T33" fmla="*/ 90 h 3553"/>
                <a:gd name="T34" fmla="*/ 2 w 1448"/>
                <a:gd name="T35" fmla="*/ 55 h 3553"/>
                <a:gd name="T36" fmla="*/ 14 w 1448"/>
                <a:gd name="T37" fmla="*/ 15 h 3553"/>
                <a:gd name="T38" fmla="*/ 39 w 1448"/>
                <a:gd name="T39" fmla="*/ 11 h 3553"/>
                <a:gd name="T40" fmla="*/ 92 w 1448"/>
                <a:gd name="T41" fmla="*/ 32 h 3553"/>
                <a:gd name="T42" fmla="*/ 162 w 1448"/>
                <a:gd name="T43" fmla="*/ 49 h 3553"/>
                <a:gd name="T44" fmla="*/ 219 w 1448"/>
                <a:gd name="T45" fmla="*/ 58 h 3553"/>
                <a:gd name="T46" fmla="*/ 276 w 1448"/>
                <a:gd name="T47" fmla="*/ 62 h 3553"/>
                <a:gd name="T48" fmla="*/ 290 w 1448"/>
                <a:gd name="T49" fmla="*/ 66 h 3553"/>
                <a:gd name="T50" fmla="*/ 320 w 1448"/>
                <a:gd name="T51" fmla="*/ 86 h 3553"/>
                <a:gd name="T52" fmla="*/ 357 w 1448"/>
                <a:gd name="T53" fmla="*/ 114 h 3553"/>
                <a:gd name="T54" fmla="*/ 420 w 1448"/>
                <a:gd name="T55" fmla="*/ 144 h 3553"/>
                <a:gd name="T56" fmla="*/ 471 w 1448"/>
                <a:gd name="T57" fmla="*/ 169 h 3553"/>
                <a:gd name="T58" fmla="*/ 481 w 1448"/>
                <a:gd name="T59" fmla="*/ 181 h 3553"/>
                <a:gd name="T60" fmla="*/ 502 w 1448"/>
                <a:gd name="T61" fmla="*/ 225 h 3553"/>
                <a:gd name="T62" fmla="*/ 541 w 1448"/>
                <a:gd name="T63" fmla="*/ 330 h 3553"/>
                <a:gd name="T64" fmla="*/ 681 w 1448"/>
                <a:gd name="T65" fmla="*/ 697 h 3553"/>
                <a:gd name="T66" fmla="*/ 879 w 1448"/>
                <a:gd name="T67" fmla="*/ 1211 h 3553"/>
                <a:gd name="T68" fmla="*/ 1078 w 1448"/>
                <a:gd name="T69" fmla="*/ 1725 h 3553"/>
                <a:gd name="T70" fmla="*/ 1221 w 1448"/>
                <a:gd name="T71" fmla="*/ 2091 h 3553"/>
                <a:gd name="T72" fmla="*/ 1259 w 1448"/>
                <a:gd name="T73" fmla="*/ 2188 h 3553"/>
                <a:gd name="T74" fmla="*/ 1270 w 1448"/>
                <a:gd name="T75" fmla="*/ 2243 h 3553"/>
                <a:gd name="T76" fmla="*/ 1298 w 1448"/>
                <a:gd name="T77" fmla="*/ 2425 h 3553"/>
                <a:gd name="T78" fmla="*/ 1314 w 1448"/>
                <a:gd name="T79" fmla="*/ 2545 h 3553"/>
                <a:gd name="T80" fmla="*/ 1352 w 1448"/>
                <a:gd name="T81" fmla="*/ 2644 h 3553"/>
                <a:gd name="T82" fmla="*/ 1418 w 1448"/>
                <a:gd name="T83" fmla="*/ 2794 h 3553"/>
                <a:gd name="T84" fmla="*/ 1443 w 1448"/>
                <a:gd name="T85" fmla="*/ 2841 h 3553"/>
                <a:gd name="T86" fmla="*/ 1409 w 1448"/>
                <a:gd name="T87" fmla="*/ 2850 h 3553"/>
                <a:gd name="T88" fmla="*/ 1341 w 1448"/>
                <a:gd name="T89" fmla="*/ 2863 h 3553"/>
                <a:gd name="T90" fmla="*/ 1267 w 1448"/>
                <a:gd name="T91" fmla="*/ 2890 h 3553"/>
                <a:gd name="T92" fmla="*/ 1189 w 1448"/>
                <a:gd name="T93" fmla="*/ 2930 h 3553"/>
                <a:gd name="T94" fmla="*/ 1111 w 1448"/>
                <a:gd name="T95" fmla="*/ 2984 h 3553"/>
                <a:gd name="T96" fmla="*/ 1049 w 1448"/>
                <a:gd name="T97" fmla="*/ 3041 h 3553"/>
                <a:gd name="T98" fmla="*/ 1014 w 1448"/>
                <a:gd name="T99" fmla="*/ 3082 h 3553"/>
                <a:gd name="T100" fmla="*/ 948 w 1448"/>
                <a:gd name="T101" fmla="*/ 3180 h 3553"/>
                <a:gd name="T102" fmla="*/ 890 w 1448"/>
                <a:gd name="T103" fmla="*/ 3290 h 3553"/>
                <a:gd name="T104" fmla="*/ 842 w 1448"/>
                <a:gd name="T105" fmla="*/ 3401 h 3553"/>
                <a:gd name="T106" fmla="*/ 809 w 1448"/>
                <a:gd name="T107" fmla="*/ 3499 h 3553"/>
                <a:gd name="T108" fmla="*/ 789 w 1448"/>
                <a:gd name="T109" fmla="*/ 3529 h 3553"/>
                <a:gd name="T110" fmla="*/ 734 w 1448"/>
                <a:gd name="T111" fmla="*/ 3343 h 3553"/>
                <a:gd name="T112" fmla="*/ 640 w 1448"/>
                <a:gd name="T113" fmla="*/ 3051 h 3553"/>
                <a:gd name="T114" fmla="*/ 538 w 1448"/>
                <a:gd name="T115" fmla="*/ 2736 h 3553"/>
                <a:gd name="T116" fmla="*/ 453 w 1448"/>
                <a:gd name="T117" fmla="*/ 2479 h 3553"/>
                <a:gd name="T118" fmla="*/ 413 w 1448"/>
                <a:gd name="T119" fmla="*/ 2365 h 3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8" h="3553">
                  <a:moveTo>
                    <a:pt x="413" y="2365"/>
                  </a:moveTo>
                  <a:lnTo>
                    <a:pt x="411" y="2359"/>
                  </a:lnTo>
                  <a:lnTo>
                    <a:pt x="410" y="2345"/>
                  </a:lnTo>
                  <a:lnTo>
                    <a:pt x="406" y="2322"/>
                  </a:lnTo>
                  <a:lnTo>
                    <a:pt x="404" y="2293"/>
                  </a:lnTo>
                  <a:lnTo>
                    <a:pt x="399" y="2216"/>
                  </a:lnTo>
                  <a:lnTo>
                    <a:pt x="393" y="2119"/>
                  </a:lnTo>
                  <a:lnTo>
                    <a:pt x="386" y="2003"/>
                  </a:lnTo>
                  <a:lnTo>
                    <a:pt x="379" y="1876"/>
                  </a:lnTo>
                  <a:lnTo>
                    <a:pt x="372" y="1738"/>
                  </a:lnTo>
                  <a:lnTo>
                    <a:pt x="364" y="1598"/>
                  </a:lnTo>
                  <a:lnTo>
                    <a:pt x="356" y="1456"/>
                  </a:lnTo>
                  <a:lnTo>
                    <a:pt x="350" y="1319"/>
                  </a:lnTo>
                  <a:lnTo>
                    <a:pt x="343" y="1189"/>
                  </a:lnTo>
                  <a:lnTo>
                    <a:pt x="338" y="1072"/>
                  </a:lnTo>
                  <a:lnTo>
                    <a:pt x="333" y="972"/>
                  </a:lnTo>
                  <a:lnTo>
                    <a:pt x="328" y="892"/>
                  </a:lnTo>
                  <a:lnTo>
                    <a:pt x="325" y="836"/>
                  </a:lnTo>
                  <a:lnTo>
                    <a:pt x="324" y="812"/>
                  </a:lnTo>
                  <a:lnTo>
                    <a:pt x="403" y="753"/>
                  </a:lnTo>
                  <a:lnTo>
                    <a:pt x="403" y="739"/>
                  </a:lnTo>
                  <a:lnTo>
                    <a:pt x="382" y="737"/>
                  </a:lnTo>
                  <a:lnTo>
                    <a:pt x="359" y="733"/>
                  </a:lnTo>
                  <a:lnTo>
                    <a:pt x="338" y="728"/>
                  </a:lnTo>
                  <a:lnTo>
                    <a:pt x="317" y="721"/>
                  </a:lnTo>
                  <a:lnTo>
                    <a:pt x="307" y="717"/>
                  </a:lnTo>
                  <a:lnTo>
                    <a:pt x="298" y="713"/>
                  </a:lnTo>
                  <a:lnTo>
                    <a:pt x="289" y="708"/>
                  </a:lnTo>
                  <a:lnTo>
                    <a:pt x="281" y="703"/>
                  </a:lnTo>
                  <a:lnTo>
                    <a:pt x="274" y="698"/>
                  </a:lnTo>
                  <a:lnTo>
                    <a:pt x="268" y="693"/>
                  </a:lnTo>
                  <a:lnTo>
                    <a:pt x="263" y="686"/>
                  </a:lnTo>
                  <a:lnTo>
                    <a:pt x="258" y="680"/>
                  </a:lnTo>
                  <a:lnTo>
                    <a:pt x="237" y="229"/>
                  </a:lnTo>
                  <a:lnTo>
                    <a:pt x="207" y="226"/>
                  </a:lnTo>
                  <a:lnTo>
                    <a:pt x="178" y="221"/>
                  </a:lnTo>
                  <a:lnTo>
                    <a:pt x="150" y="214"/>
                  </a:lnTo>
                  <a:lnTo>
                    <a:pt x="123" y="206"/>
                  </a:lnTo>
                  <a:lnTo>
                    <a:pt x="99" y="198"/>
                  </a:lnTo>
                  <a:lnTo>
                    <a:pt x="77" y="189"/>
                  </a:lnTo>
                  <a:lnTo>
                    <a:pt x="68" y="184"/>
                  </a:lnTo>
                  <a:lnTo>
                    <a:pt x="60" y="177"/>
                  </a:lnTo>
                  <a:lnTo>
                    <a:pt x="52" y="172"/>
                  </a:lnTo>
                  <a:lnTo>
                    <a:pt x="46" y="167"/>
                  </a:lnTo>
                  <a:lnTo>
                    <a:pt x="32" y="152"/>
                  </a:lnTo>
                  <a:lnTo>
                    <a:pt x="20" y="136"/>
                  </a:lnTo>
                  <a:lnTo>
                    <a:pt x="14" y="128"/>
                  </a:lnTo>
                  <a:lnTo>
                    <a:pt x="10" y="119"/>
                  </a:lnTo>
                  <a:lnTo>
                    <a:pt x="6" y="110"/>
                  </a:lnTo>
                  <a:lnTo>
                    <a:pt x="3" y="101"/>
                  </a:lnTo>
                  <a:lnTo>
                    <a:pt x="1" y="90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4" y="43"/>
                  </a:lnTo>
                  <a:lnTo>
                    <a:pt x="8" y="30"/>
                  </a:lnTo>
                  <a:lnTo>
                    <a:pt x="14" y="15"/>
                  </a:lnTo>
                  <a:lnTo>
                    <a:pt x="22" y="0"/>
                  </a:lnTo>
                  <a:lnTo>
                    <a:pt x="30" y="6"/>
                  </a:lnTo>
                  <a:lnTo>
                    <a:pt x="39" y="11"/>
                  </a:lnTo>
                  <a:lnTo>
                    <a:pt x="50" y="16"/>
                  </a:lnTo>
                  <a:lnTo>
                    <a:pt x="64" y="21"/>
                  </a:lnTo>
                  <a:lnTo>
                    <a:pt x="92" y="32"/>
                  </a:lnTo>
                  <a:lnTo>
                    <a:pt x="125" y="41"/>
                  </a:lnTo>
                  <a:lnTo>
                    <a:pt x="144" y="45"/>
                  </a:lnTo>
                  <a:lnTo>
                    <a:pt x="162" y="49"/>
                  </a:lnTo>
                  <a:lnTo>
                    <a:pt x="181" y="52"/>
                  </a:lnTo>
                  <a:lnTo>
                    <a:pt x="199" y="55"/>
                  </a:lnTo>
                  <a:lnTo>
                    <a:pt x="219" y="58"/>
                  </a:lnTo>
                  <a:lnTo>
                    <a:pt x="238" y="59"/>
                  </a:lnTo>
                  <a:lnTo>
                    <a:pt x="257" y="60"/>
                  </a:lnTo>
                  <a:lnTo>
                    <a:pt x="276" y="62"/>
                  </a:lnTo>
                  <a:lnTo>
                    <a:pt x="280" y="62"/>
                  </a:lnTo>
                  <a:lnTo>
                    <a:pt x="285" y="64"/>
                  </a:lnTo>
                  <a:lnTo>
                    <a:pt x="290" y="66"/>
                  </a:lnTo>
                  <a:lnTo>
                    <a:pt x="296" y="69"/>
                  </a:lnTo>
                  <a:lnTo>
                    <a:pt x="308" y="77"/>
                  </a:lnTo>
                  <a:lnTo>
                    <a:pt x="320" y="86"/>
                  </a:lnTo>
                  <a:lnTo>
                    <a:pt x="333" y="96"/>
                  </a:lnTo>
                  <a:lnTo>
                    <a:pt x="345" y="106"/>
                  </a:lnTo>
                  <a:lnTo>
                    <a:pt x="357" y="114"/>
                  </a:lnTo>
                  <a:lnTo>
                    <a:pt x="367" y="119"/>
                  </a:lnTo>
                  <a:lnTo>
                    <a:pt x="392" y="130"/>
                  </a:lnTo>
                  <a:lnTo>
                    <a:pt x="420" y="144"/>
                  </a:lnTo>
                  <a:lnTo>
                    <a:pt x="446" y="157"/>
                  </a:lnTo>
                  <a:lnTo>
                    <a:pt x="468" y="167"/>
                  </a:lnTo>
                  <a:lnTo>
                    <a:pt x="471" y="169"/>
                  </a:lnTo>
                  <a:lnTo>
                    <a:pt x="475" y="172"/>
                  </a:lnTo>
                  <a:lnTo>
                    <a:pt x="478" y="176"/>
                  </a:lnTo>
                  <a:lnTo>
                    <a:pt x="481" y="181"/>
                  </a:lnTo>
                  <a:lnTo>
                    <a:pt x="487" y="191"/>
                  </a:lnTo>
                  <a:lnTo>
                    <a:pt x="493" y="202"/>
                  </a:lnTo>
                  <a:lnTo>
                    <a:pt x="502" y="225"/>
                  </a:lnTo>
                  <a:lnTo>
                    <a:pt x="507" y="243"/>
                  </a:lnTo>
                  <a:lnTo>
                    <a:pt x="516" y="268"/>
                  </a:lnTo>
                  <a:lnTo>
                    <a:pt x="541" y="330"/>
                  </a:lnTo>
                  <a:lnTo>
                    <a:pt x="578" y="427"/>
                  </a:lnTo>
                  <a:lnTo>
                    <a:pt x="625" y="551"/>
                  </a:lnTo>
                  <a:lnTo>
                    <a:pt x="681" y="697"/>
                  </a:lnTo>
                  <a:lnTo>
                    <a:pt x="744" y="859"/>
                  </a:lnTo>
                  <a:lnTo>
                    <a:pt x="811" y="1032"/>
                  </a:lnTo>
                  <a:lnTo>
                    <a:pt x="879" y="1211"/>
                  </a:lnTo>
                  <a:lnTo>
                    <a:pt x="948" y="1389"/>
                  </a:lnTo>
                  <a:lnTo>
                    <a:pt x="1016" y="1563"/>
                  </a:lnTo>
                  <a:lnTo>
                    <a:pt x="1078" y="1725"/>
                  </a:lnTo>
                  <a:lnTo>
                    <a:pt x="1135" y="1872"/>
                  </a:lnTo>
                  <a:lnTo>
                    <a:pt x="1183" y="1995"/>
                  </a:lnTo>
                  <a:lnTo>
                    <a:pt x="1221" y="2091"/>
                  </a:lnTo>
                  <a:lnTo>
                    <a:pt x="1246" y="2155"/>
                  </a:lnTo>
                  <a:lnTo>
                    <a:pt x="1256" y="2181"/>
                  </a:lnTo>
                  <a:lnTo>
                    <a:pt x="1259" y="2188"/>
                  </a:lnTo>
                  <a:lnTo>
                    <a:pt x="1262" y="2201"/>
                  </a:lnTo>
                  <a:lnTo>
                    <a:pt x="1266" y="2220"/>
                  </a:lnTo>
                  <a:lnTo>
                    <a:pt x="1270" y="2243"/>
                  </a:lnTo>
                  <a:lnTo>
                    <a:pt x="1280" y="2299"/>
                  </a:lnTo>
                  <a:lnTo>
                    <a:pt x="1289" y="2361"/>
                  </a:lnTo>
                  <a:lnTo>
                    <a:pt x="1298" y="2425"/>
                  </a:lnTo>
                  <a:lnTo>
                    <a:pt x="1305" y="2480"/>
                  </a:lnTo>
                  <a:lnTo>
                    <a:pt x="1311" y="2523"/>
                  </a:lnTo>
                  <a:lnTo>
                    <a:pt x="1314" y="2545"/>
                  </a:lnTo>
                  <a:lnTo>
                    <a:pt x="1320" y="2563"/>
                  </a:lnTo>
                  <a:lnTo>
                    <a:pt x="1333" y="2599"/>
                  </a:lnTo>
                  <a:lnTo>
                    <a:pt x="1352" y="2644"/>
                  </a:lnTo>
                  <a:lnTo>
                    <a:pt x="1374" y="2697"/>
                  </a:lnTo>
                  <a:lnTo>
                    <a:pt x="1397" y="2748"/>
                  </a:lnTo>
                  <a:lnTo>
                    <a:pt x="1418" y="2794"/>
                  </a:lnTo>
                  <a:lnTo>
                    <a:pt x="1427" y="2813"/>
                  </a:lnTo>
                  <a:lnTo>
                    <a:pt x="1437" y="2829"/>
                  </a:lnTo>
                  <a:lnTo>
                    <a:pt x="1443" y="2841"/>
                  </a:lnTo>
                  <a:lnTo>
                    <a:pt x="1448" y="2848"/>
                  </a:lnTo>
                  <a:lnTo>
                    <a:pt x="1428" y="2849"/>
                  </a:lnTo>
                  <a:lnTo>
                    <a:pt x="1409" y="2850"/>
                  </a:lnTo>
                  <a:lnTo>
                    <a:pt x="1387" y="2853"/>
                  </a:lnTo>
                  <a:lnTo>
                    <a:pt x="1365" y="2857"/>
                  </a:lnTo>
                  <a:lnTo>
                    <a:pt x="1341" y="2863"/>
                  </a:lnTo>
                  <a:lnTo>
                    <a:pt x="1318" y="2870"/>
                  </a:lnTo>
                  <a:lnTo>
                    <a:pt x="1292" y="2879"/>
                  </a:lnTo>
                  <a:lnTo>
                    <a:pt x="1267" y="2890"/>
                  </a:lnTo>
                  <a:lnTo>
                    <a:pt x="1241" y="2901"/>
                  </a:lnTo>
                  <a:lnTo>
                    <a:pt x="1215" y="2914"/>
                  </a:lnTo>
                  <a:lnTo>
                    <a:pt x="1189" y="2930"/>
                  </a:lnTo>
                  <a:lnTo>
                    <a:pt x="1163" y="2946"/>
                  </a:lnTo>
                  <a:lnTo>
                    <a:pt x="1137" y="2965"/>
                  </a:lnTo>
                  <a:lnTo>
                    <a:pt x="1111" y="2984"/>
                  </a:lnTo>
                  <a:lnTo>
                    <a:pt x="1086" y="3006"/>
                  </a:lnTo>
                  <a:lnTo>
                    <a:pt x="1061" y="3029"/>
                  </a:lnTo>
                  <a:lnTo>
                    <a:pt x="1049" y="3041"/>
                  </a:lnTo>
                  <a:lnTo>
                    <a:pt x="1037" y="3054"/>
                  </a:lnTo>
                  <a:lnTo>
                    <a:pt x="1025" y="3067"/>
                  </a:lnTo>
                  <a:lnTo>
                    <a:pt x="1014" y="3082"/>
                  </a:lnTo>
                  <a:lnTo>
                    <a:pt x="991" y="3112"/>
                  </a:lnTo>
                  <a:lnTo>
                    <a:pt x="970" y="3145"/>
                  </a:lnTo>
                  <a:lnTo>
                    <a:pt x="948" y="3180"/>
                  </a:lnTo>
                  <a:lnTo>
                    <a:pt x="928" y="3216"/>
                  </a:lnTo>
                  <a:lnTo>
                    <a:pt x="908" y="3253"/>
                  </a:lnTo>
                  <a:lnTo>
                    <a:pt x="890" y="3290"/>
                  </a:lnTo>
                  <a:lnTo>
                    <a:pt x="872" y="3328"/>
                  </a:lnTo>
                  <a:lnTo>
                    <a:pt x="857" y="3365"/>
                  </a:lnTo>
                  <a:lnTo>
                    <a:pt x="842" y="3401"/>
                  </a:lnTo>
                  <a:lnTo>
                    <a:pt x="829" y="3436"/>
                  </a:lnTo>
                  <a:lnTo>
                    <a:pt x="818" y="3468"/>
                  </a:lnTo>
                  <a:lnTo>
                    <a:pt x="809" y="3499"/>
                  </a:lnTo>
                  <a:lnTo>
                    <a:pt x="800" y="3528"/>
                  </a:lnTo>
                  <a:lnTo>
                    <a:pt x="795" y="3553"/>
                  </a:lnTo>
                  <a:lnTo>
                    <a:pt x="789" y="3529"/>
                  </a:lnTo>
                  <a:lnTo>
                    <a:pt x="777" y="3484"/>
                  </a:lnTo>
                  <a:lnTo>
                    <a:pt x="757" y="3421"/>
                  </a:lnTo>
                  <a:lnTo>
                    <a:pt x="734" y="3343"/>
                  </a:lnTo>
                  <a:lnTo>
                    <a:pt x="705" y="3254"/>
                  </a:lnTo>
                  <a:lnTo>
                    <a:pt x="674" y="3155"/>
                  </a:lnTo>
                  <a:lnTo>
                    <a:pt x="640" y="3051"/>
                  </a:lnTo>
                  <a:lnTo>
                    <a:pt x="606" y="2944"/>
                  </a:lnTo>
                  <a:lnTo>
                    <a:pt x="572" y="2838"/>
                  </a:lnTo>
                  <a:lnTo>
                    <a:pt x="538" y="2736"/>
                  </a:lnTo>
                  <a:lnTo>
                    <a:pt x="506" y="2639"/>
                  </a:lnTo>
                  <a:lnTo>
                    <a:pt x="477" y="2553"/>
                  </a:lnTo>
                  <a:lnTo>
                    <a:pt x="453" y="2479"/>
                  </a:lnTo>
                  <a:lnTo>
                    <a:pt x="433" y="2422"/>
                  </a:lnTo>
                  <a:lnTo>
                    <a:pt x="420" y="2383"/>
                  </a:lnTo>
                  <a:lnTo>
                    <a:pt x="413" y="2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2406404-201B-9146-BA99-12BFCD86ABFA}"/>
                </a:ext>
              </a:extLst>
            </p:cNvPr>
            <p:cNvSpPr>
              <a:spLocks/>
            </p:cNvSpPr>
            <p:nvPr/>
          </p:nvSpPr>
          <p:spPr bwMode="gray">
            <a:xfrm>
              <a:off x="705" y="2456"/>
              <a:ext cx="404" cy="789"/>
            </a:xfrm>
            <a:custGeom>
              <a:avLst/>
              <a:gdLst>
                <a:gd name="T0" fmla="*/ 525 w 1223"/>
                <a:gd name="T1" fmla="*/ 1295 h 2354"/>
                <a:gd name="T2" fmla="*/ 497 w 1223"/>
                <a:gd name="T3" fmla="*/ 1449 h 2354"/>
                <a:gd name="T4" fmla="*/ 462 w 1223"/>
                <a:gd name="T5" fmla="*/ 1592 h 2354"/>
                <a:gd name="T6" fmla="*/ 418 w 1223"/>
                <a:gd name="T7" fmla="*/ 1723 h 2354"/>
                <a:gd name="T8" fmla="*/ 367 w 1223"/>
                <a:gd name="T9" fmla="*/ 1842 h 2354"/>
                <a:gd name="T10" fmla="*/ 314 w 1223"/>
                <a:gd name="T11" fmla="*/ 1937 h 2354"/>
                <a:gd name="T12" fmla="*/ 258 w 1223"/>
                <a:gd name="T13" fmla="*/ 2019 h 2354"/>
                <a:gd name="T14" fmla="*/ 115 w 1223"/>
                <a:gd name="T15" fmla="*/ 2207 h 2354"/>
                <a:gd name="T16" fmla="*/ 0 w 1223"/>
                <a:gd name="T17" fmla="*/ 2354 h 2354"/>
                <a:gd name="T18" fmla="*/ 20 w 1223"/>
                <a:gd name="T19" fmla="*/ 2308 h 2354"/>
                <a:gd name="T20" fmla="*/ 51 w 1223"/>
                <a:gd name="T21" fmla="*/ 2211 h 2354"/>
                <a:gd name="T22" fmla="*/ 83 w 1223"/>
                <a:gd name="T23" fmla="*/ 2069 h 2354"/>
                <a:gd name="T24" fmla="*/ 107 w 1223"/>
                <a:gd name="T25" fmla="*/ 1910 h 2354"/>
                <a:gd name="T26" fmla="*/ 122 w 1223"/>
                <a:gd name="T27" fmla="*/ 1744 h 2354"/>
                <a:gd name="T28" fmla="*/ 125 w 1223"/>
                <a:gd name="T29" fmla="*/ 1584 h 2354"/>
                <a:gd name="T30" fmla="*/ 118 w 1223"/>
                <a:gd name="T31" fmla="*/ 1464 h 2354"/>
                <a:gd name="T32" fmla="*/ 108 w 1223"/>
                <a:gd name="T33" fmla="*/ 1313 h 2354"/>
                <a:gd name="T34" fmla="*/ 99 w 1223"/>
                <a:gd name="T35" fmla="*/ 1142 h 2354"/>
                <a:gd name="T36" fmla="*/ 96 w 1223"/>
                <a:gd name="T37" fmla="*/ 969 h 2354"/>
                <a:gd name="T38" fmla="*/ 104 w 1223"/>
                <a:gd name="T39" fmla="*/ 832 h 2354"/>
                <a:gd name="T40" fmla="*/ 115 w 1223"/>
                <a:gd name="T41" fmla="*/ 756 h 2354"/>
                <a:gd name="T42" fmla="*/ 147 w 1223"/>
                <a:gd name="T43" fmla="*/ 611 h 2354"/>
                <a:gd name="T44" fmla="*/ 188 w 1223"/>
                <a:gd name="T45" fmla="*/ 487 h 2354"/>
                <a:gd name="T46" fmla="*/ 242 w 1223"/>
                <a:gd name="T47" fmla="*/ 377 h 2354"/>
                <a:gd name="T48" fmla="*/ 310 w 1223"/>
                <a:gd name="T49" fmla="*/ 276 h 2354"/>
                <a:gd name="T50" fmla="*/ 398 w 1223"/>
                <a:gd name="T51" fmla="*/ 181 h 2354"/>
                <a:gd name="T52" fmla="*/ 471 w 1223"/>
                <a:gd name="T53" fmla="*/ 115 h 2354"/>
                <a:gd name="T54" fmla="*/ 548 w 1223"/>
                <a:gd name="T55" fmla="*/ 66 h 2354"/>
                <a:gd name="T56" fmla="*/ 612 w 1223"/>
                <a:gd name="T57" fmla="*/ 37 h 2354"/>
                <a:gd name="T58" fmla="*/ 664 w 1223"/>
                <a:gd name="T59" fmla="*/ 21 h 2354"/>
                <a:gd name="T60" fmla="*/ 722 w 1223"/>
                <a:gd name="T61" fmla="*/ 7 h 2354"/>
                <a:gd name="T62" fmla="*/ 784 w 1223"/>
                <a:gd name="T63" fmla="*/ 1 h 2354"/>
                <a:gd name="T64" fmla="*/ 851 w 1223"/>
                <a:gd name="T65" fmla="*/ 0 h 2354"/>
                <a:gd name="T66" fmla="*/ 923 w 1223"/>
                <a:gd name="T67" fmla="*/ 9 h 2354"/>
                <a:gd name="T68" fmla="*/ 999 w 1223"/>
                <a:gd name="T69" fmla="*/ 25 h 2354"/>
                <a:gd name="T70" fmla="*/ 1176 w 1223"/>
                <a:gd name="T71" fmla="*/ 442 h 2354"/>
                <a:gd name="T72" fmla="*/ 1102 w 1223"/>
                <a:gd name="T73" fmla="*/ 440 h 2354"/>
                <a:gd name="T74" fmla="*/ 1025 w 1223"/>
                <a:gd name="T75" fmla="*/ 448 h 2354"/>
                <a:gd name="T76" fmla="*/ 951 w 1223"/>
                <a:gd name="T77" fmla="*/ 468 h 2354"/>
                <a:gd name="T78" fmla="*/ 880 w 1223"/>
                <a:gd name="T79" fmla="*/ 499 h 2354"/>
                <a:gd name="T80" fmla="*/ 820 w 1223"/>
                <a:gd name="T81" fmla="*/ 541 h 2354"/>
                <a:gd name="T82" fmla="*/ 769 w 1223"/>
                <a:gd name="T83" fmla="*/ 586 h 2354"/>
                <a:gd name="T84" fmla="*/ 725 w 1223"/>
                <a:gd name="T85" fmla="*/ 636 h 2354"/>
                <a:gd name="T86" fmla="*/ 687 w 1223"/>
                <a:gd name="T87" fmla="*/ 687 h 2354"/>
                <a:gd name="T88" fmla="*/ 654 w 1223"/>
                <a:gd name="T89" fmla="*/ 742 h 2354"/>
                <a:gd name="T90" fmla="*/ 626 w 1223"/>
                <a:gd name="T91" fmla="*/ 802 h 2354"/>
                <a:gd name="T92" fmla="*/ 602 w 1223"/>
                <a:gd name="T93" fmla="*/ 864 h 2354"/>
                <a:gd name="T94" fmla="*/ 571 w 1223"/>
                <a:gd name="T95" fmla="*/ 979 h 2354"/>
                <a:gd name="T96" fmla="*/ 545 w 1223"/>
                <a:gd name="T97" fmla="*/ 1132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3" h="2354">
                  <a:moveTo>
                    <a:pt x="538" y="1188"/>
                  </a:moveTo>
                  <a:lnTo>
                    <a:pt x="532" y="1242"/>
                  </a:lnTo>
                  <a:lnTo>
                    <a:pt x="525" y="1295"/>
                  </a:lnTo>
                  <a:lnTo>
                    <a:pt x="517" y="1348"/>
                  </a:lnTo>
                  <a:lnTo>
                    <a:pt x="507" y="1399"/>
                  </a:lnTo>
                  <a:lnTo>
                    <a:pt x="497" y="1449"/>
                  </a:lnTo>
                  <a:lnTo>
                    <a:pt x="486" y="1498"/>
                  </a:lnTo>
                  <a:lnTo>
                    <a:pt x="474" y="1546"/>
                  </a:lnTo>
                  <a:lnTo>
                    <a:pt x="462" y="1592"/>
                  </a:lnTo>
                  <a:lnTo>
                    <a:pt x="448" y="1637"/>
                  </a:lnTo>
                  <a:lnTo>
                    <a:pt x="433" y="1681"/>
                  </a:lnTo>
                  <a:lnTo>
                    <a:pt x="418" y="1723"/>
                  </a:lnTo>
                  <a:lnTo>
                    <a:pt x="403" y="1764"/>
                  </a:lnTo>
                  <a:lnTo>
                    <a:pt x="385" y="1804"/>
                  </a:lnTo>
                  <a:lnTo>
                    <a:pt x="367" y="1842"/>
                  </a:lnTo>
                  <a:lnTo>
                    <a:pt x="348" y="1878"/>
                  </a:lnTo>
                  <a:lnTo>
                    <a:pt x="329" y="1913"/>
                  </a:lnTo>
                  <a:lnTo>
                    <a:pt x="314" y="1937"/>
                  </a:lnTo>
                  <a:lnTo>
                    <a:pt x="298" y="1962"/>
                  </a:lnTo>
                  <a:lnTo>
                    <a:pt x="279" y="1989"/>
                  </a:lnTo>
                  <a:lnTo>
                    <a:pt x="258" y="2019"/>
                  </a:lnTo>
                  <a:lnTo>
                    <a:pt x="213" y="2080"/>
                  </a:lnTo>
                  <a:lnTo>
                    <a:pt x="164" y="2144"/>
                  </a:lnTo>
                  <a:lnTo>
                    <a:pt x="115" y="2207"/>
                  </a:lnTo>
                  <a:lnTo>
                    <a:pt x="70" y="2264"/>
                  </a:lnTo>
                  <a:lnTo>
                    <a:pt x="31" y="2314"/>
                  </a:lnTo>
                  <a:lnTo>
                    <a:pt x="0" y="2354"/>
                  </a:lnTo>
                  <a:lnTo>
                    <a:pt x="7" y="2340"/>
                  </a:lnTo>
                  <a:lnTo>
                    <a:pt x="14" y="2325"/>
                  </a:lnTo>
                  <a:lnTo>
                    <a:pt x="20" y="2308"/>
                  </a:lnTo>
                  <a:lnTo>
                    <a:pt x="27" y="2291"/>
                  </a:lnTo>
                  <a:lnTo>
                    <a:pt x="39" y="2253"/>
                  </a:lnTo>
                  <a:lnTo>
                    <a:pt x="51" y="2211"/>
                  </a:lnTo>
                  <a:lnTo>
                    <a:pt x="62" y="2167"/>
                  </a:lnTo>
                  <a:lnTo>
                    <a:pt x="73" y="2118"/>
                  </a:lnTo>
                  <a:lnTo>
                    <a:pt x="83" y="2069"/>
                  </a:lnTo>
                  <a:lnTo>
                    <a:pt x="92" y="2017"/>
                  </a:lnTo>
                  <a:lnTo>
                    <a:pt x="100" y="1964"/>
                  </a:lnTo>
                  <a:lnTo>
                    <a:pt x="107" y="1910"/>
                  </a:lnTo>
                  <a:lnTo>
                    <a:pt x="112" y="1855"/>
                  </a:lnTo>
                  <a:lnTo>
                    <a:pt x="117" y="1799"/>
                  </a:lnTo>
                  <a:lnTo>
                    <a:pt x="122" y="1744"/>
                  </a:lnTo>
                  <a:lnTo>
                    <a:pt x="124" y="1689"/>
                  </a:lnTo>
                  <a:lnTo>
                    <a:pt x="125" y="1636"/>
                  </a:lnTo>
                  <a:lnTo>
                    <a:pt x="125" y="1584"/>
                  </a:lnTo>
                  <a:lnTo>
                    <a:pt x="124" y="1549"/>
                  </a:lnTo>
                  <a:lnTo>
                    <a:pt x="122" y="1508"/>
                  </a:lnTo>
                  <a:lnTo>
                    <a:pt x="118" y="1464"/>
                  </a:lnTo>
                  <a:lnTo>
                    <a:pt x="115" y="1416"/>
                  </a:lnTo>
                  <a:lnTo>
                    <a:pt x="111" y="1365"/>
                  </a:lnTo>
                  <a:lnTo>
                    <a:pt x="108" y="1313"/>
                  </a:lnTo>
                  <a:lnTo>
                    <a:pt x="104" y="1257"/>
                  </a:lnTo>
                  <a:lnTo>
                    <a:pt x="101" y="1201"/>
                  </a:lnTo>
                  <a:lnTo>
                    <a:pt x="99" y="1142"/>
                  </a:lnTo>
                  <a:lnTo>
                    <a:pt x="97" y="1085"/>
                  </a:lnTo>
                  <a:lnTo>
                    <a:pt x="96" y="1026"/>
                  </a:lnTo>
                  <a:lnTo>
                    <a:pt x="96" y="969"/>
                  </a:lnTo>
                  <a:lnTo>
                    <a:pt x="98" y="913"/>
                  </a:lnTo>
                  <a:lnTo>
                    <a:pt x="102" y="858"/>
                  </a:lnTo>
                  <a:lnTo>
                    <a:pt x="104" y="832"/>
                  </a:lnTo>
                  <a:lnTo>
                    <a:pt x="107" y="806"/>
                  </a:lnTo>
                  <a:lnTo>
                    <a:pt x="111" y="780"/>
                  </a:lnTo>
                  <a:lnTo>
                    <a:pt x="115" y="756"/>
                  </a:lnTo>
                  <a:lnTo>
                    <a:pt x="125" y="704"/>
                  </a:lnTo>
                  <a:lnTo>
                    <a:pt x="136" y="656"/>
                  </a:lnTo>
                  <a:lnTo>
                    <a:pt x="147" y="611"/>
                  </a:lnTo>
                  <a:lnTo>
                    <a:pt x="160" y="568"/>
                  </a:lnTo>
                  <a:lnTo>
                    <a:pt x="173" y="526"/>
                  </a:lnTo>
                  <a:lnTo>
                    <a:pt x="188" y="487"/>
                  </a:lnTo>
                  <a:lnTo>
                    <a:pt x="205" y="449"/>
                  </a:lnTo>
                  <a:lnTo>
                    <a:pt x="222" y="412"/>
                  </a:lnTo>
                  <a:lnTo>
                    <a:pt x="242" y="377"/>
                  </a:lnTo>
                  <a:lnTo>
                    <a:pt x="262" y="343"/>
                  </a:lnTo>
                  <a:lnTo>
                    <a:pt x="286" y="309"/>
                  </a:lnTo>
                  <a:lnTo>
                    <a:pt x="310" y="276"/>
                  </a:lnTo>
                  <a:lnTo>
                    <a:pt x="337" y="245"/>
                  </a:lnTo>
                  <a:lnTo>
                    <a:pt x="366" y="213"/>
                  </a:lnTo>
                  <a:lnTo>
                    <a:pt x="398" y="181"/>
                  </a:lnTo>
                  <a:lnTo>
                    <a:pt x="431" y="149"/>
                  </a:lnTo>
                  <a:lnTo>
                    <a:pt x="450" y="132"/>
                  </a:lnTo>
                  <a:lnTo>
                    <a:pt x="471" y="115"/>
                  </a:lnTo>
                  <a:lnTo>
                    <a:pt x="495" y="99"/>
                  </a:lnTo>
                  <a:lnTo>
                    <a:pt x="521" y="81"/>
                  </a:lnTo>
                  <a:lnTo>
                    <a:pt x="548" y="66"/>
                  </a:lnTo>
                  <a:lnTo>
                    <a:pt x="579" y="52"/>
                  </a:lnTo>
                  <a:lnTo>
                    <a:pt x="595" y="44"/>
                  </a:lnTo>
                  <a:lnTo>
                    <a:pt x="612" y="37"/>
                  </a:lnTo>
                  <a:lnTo>
                    <a:pt x="628" y="31"/>
                  </a:lnTo>
                  <a:lnTo>
                    <a:pt x="646" y="26"/>
                  </a:lnTo>
                  <a:lnTo>
                    <a:pt x="664" y="21"/>
                  </a:lnTo>
                  <a:lnTo>
                    <a:pt x="683" y="16"/>
                  </a:lnTo>
                  <a:lnTo>
                    <a:pt x="702" y="12"/>
                  </a:lnTo>
                  <a:lnTo>
                    <a:pt x="722" y="7"/>
                  </a:lnTo>
                  <a:lnTo>
                    <a:pt x="742" y="4"/>
                  </a:lnTo>
                  <a:lnTo>
                    <a:pt x="763" y="2"/>
                  </a:lnTo>
                  <a:lnTo>
                    <a:pt x="784" y="1"/>
                  </a:lnTo>
                  <a:lnTo>
                    <a:pt x="806" y="0"/>
                  </a:lnTo>
                  <a:lnTo>
                    <a:pt x="828" y="0"/>
                  </a:lnTo>
                  <a:lnTo>
                    <a:pt x="851" y="0"/>
                  </a:lnTo>
                  <a:lnTo>
                    <a:pt x="875" y="2"/>
                  </a:lnTo>
                  <a:lnTo>
                    <a:pt x="898" y="4"/>
                  </a:lnTo>
                  <a:lnTo>
                    <a:pt x="923" y="9"/>
                  </a:lnTo>
                  <a:lnTo>
                    <a:pt x="947" y="13"/>
                  </a:lnTo>
                  <a:lnTo>
                    <a:pt x="973" y="19"/>
                  </a:lnTo>
                  <a:lnTo>
                    <a:pt x="999" y="25"/>
                  </a:lnTo>
                  <a:lnTo>
                    <a:pt x="1223" y="448"/>
                  </a:lnTo>
                  <a:lnTo>
                    <a:pt x="1200" y="444"/>
                  </a:lnTo>
                  <a:lnTo>
                    <a:pt x="1176" y="442"/>
                  </a:lnTo>
                  <a:lnTo>
                    <a:pt x="1152" y="440"/>
                  </a:lnTo>
                  <a:lnTo>
                    <a:pt x="1127" y="438"/>
                  </a:lnTo>
                  <a:lnTo>
                    <a:pt x="1102" y="440"/>
                  </a:lnTo>
                  <a:lnTo>
                    <a:pt x="1077" y="442"/>
                  </a:lnTo>
                  <a:lnTo>
                    <a:pt x="1051" y="444"/>
                  </a:lnTo>
                  <a:lnTo>
                    <a:pt x="1025" y="448"/>
                  </a:lnTo>
                  <a:lnTo>
                    <a:pt x="1000" y="454"/>
                  </a:lnTo>
                  <a:lnTo>
                    <a:pt x="975" y="460"/>
                  </a:lnTo>
                  <a:lnTo>
                    <a:pt x="951" y="468"/>
                  </a:lnTo>
                  <a:lnTo>
                    <a:pt x="926" y="476"/>
                  </a:lnTo>
                  <a:lnTo>
                    <a:pt x="902" y="487"/>
                  </a:lnTo>
                  <a:lnTo>
                    <a:pt x="880" y="499"/>
                  </a:lnTo>
                  <a:lnTo>
                    <a:pt x="858" y="512"/>
                  </a:lnTo>
                  <a:lnTo>
                    <a:pt x="838" y="527"/>
                  </a:lnTo>
                  <a:lnTo>
                    <a:pt x="820" y="541"/>
                  </a:lnTo>
                  <a:lnTo>
                    <a:pt x="802" y="555"/>
                  </a:lnTo>
                  <a:lnTo>
                    <a:pt x="785" y="571"/>
                  </a:lnTo>
                  <a:lnTo>
                    <a:pt x="769" y="586"/>
                  </a:lnTo>
                  <a:lnTo>
                    <a:pt x="754" y="603"/>
                  </a:lnTo>
                  <a:lnTo>
                    <a:pt x="739" y="619"/>
                  </a:lnTo>
                  <a:lnTo>
                    <a:pt x="725" y="636"/>
                  </a:lnTo>
                  <a:lnTo>
                    <a:pt x="712" y="652"/>
                  </a:lnTo>
                  <a:lnTo>
                    <a:pt x="699" y="669"/>
                  </a:lnTo>
                  <a:lnTo>
                    <a:pt x="687" y="687"/>
                  </a:lnTo>
                  <a:lnTo>
                    <a:pt x="676" y="705"/>
                  </a:lnTo>
                  <a:lnTo>
                    <a:pt x="664" y="724"/>
                  </a:lnTo>
                  <a:lnTo>
                    <a:pt x="654" y="742"/>
                  </a:lnTo>
                  <a:lnTo>
                    <a:pt x="644" y="762"/>
                  </a:lnTo>
                  <a:lnTo>
                    <a:pt x="635" y="781"/>
                  </a:lnTo>
                  <a:lnTo>
                    <a:pt x="626" y="802"/>
                  </a:lnTo>
                  <a:lnTo>
                    <a:pt x="617" y="822"/>
                  </a:lnTo>
                  <a:lnTo>
                    <a:pt x="610" y="843"/>
                  </a:lnTo>
                  <a:lnTo>
                    <a:pt x="602" y="864"/>
                  </a:lnTo>
                  <a:lnTo>
                    <a:pt x="596" y="887"/>
                  </a:lnTo>
                  <a:lnTo>
                    <a:pt x="582" y="932"/>
                  </a:lnTo>
                  <a:lnTo>
                    <a:pt x="571" y="979"/>
                  </a:lnTo>
                  <a:lnTo>
                    <a:pt x="562" y="1029"/>
                  </a:lnTo>
                  <a:lnTo>
                    <a:pt x="552" y="1079"/>
                  </a:lnTo>
                  <a:lnTo>
                    <a:pt x="545" y="1132"/>
                  </a:lnTo>
                  <a:lnTo>
                    <a:pt x="538" y="1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ED8D8EF-64D8-4D4F-A2E8-19883FA421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89" y="2653"/>
              <a:ext cx="359" cy="390"/>
            </a:xfrm>
            <a:custGeom>
              <a:avLst/>
              <a:gdLst>
                <a:gd name="T0" fmla="*/ 10 w 1068"/>
                <a:gd name="T1" fmla="*/ 1156 h 1181"/>
                <a:gd name="T2" fmla="*/ 31 w 1068"/>
                <a:gd name="T3" fmla="*/ 1092 h 1181"/>
                <a:gd name="T4" fmla="*/ 53 w 1068"/>
                <a:gd name="T5" fmla="*/ 1014 h 1181"/>
                <a:gd name="T6" fmla="*/ 76 w 1068"/>
                <a:gd name="T7" fmla="*/ 928 h 1181"/>
                <a:gd name="T8" fmla="*/ 105 w 1068"/>
                <a:gd name="T9" fmla="*/ 796 h 1181"/>
                <a:gd name="T10" fmla="*/ 136 w 1068"/>
                <a:gd name="T11" fmla="*/ 645 h 1181"/>
                <a:gd name="T12" fmla="*/ 156 w 1068"/>
                <a:gd name="T13" fmla="*/ 531 h 1181"/>
                <a:gd name="T14" fmla="*/ 174 w 1068"/>
                <a:gd name="T15" fmla="*/ 433 h 1181"/>
                <a:gd name="T16" fmla="*/ 192 w 1068"/>
                <a:gd name="T17" fmla="*/ 365 h 1181"/>
                <a:gd name="T18" fmla="*/ 216 w 1068"/>
                <a:gd name="T19" fmla="*/ 296 h 1181"/>
                <a:gd name="T20" fmla="*/ 239 w 1068"/>
                <a:gd name="T21" fmla="*/ 244 h 1181"/>
                <a:gd name="T22" fmla="*/ 257 w 1068"/>
                <a:gd name="T23" fmla="*/ 212 h 1181"/>
                <a:gd name="T24" fmla="*/ 278 w 1068"/>
                <a:gd name="T25" fmla="*/ 179 h 1181"/>
                <a:gd name="T26" fmla="*/ 302 w 1068"/>
                <a:gd name="T27" fmla="*/ 147 h 1181"/>
                <a:gd name="T28" fmla="*/ 329 w 1068"/>
                <a:gd name="T29" fmla="*/ 116 h 1181"/>
                <a:gd name="T30" fmla="*/ 359 w 1068"/>
                <a:gd name="T31" fmla="*/ 86 h 1181"/>
                <a:gd name="T32" fmla="*/ 393 w 1068"/>
                <a:gd name="T33" fmla="*/ 60 h 1181"/>
                <a:gd name="T34" fmla="*/ 430 w 1068"/>
                <a:gd name="T35" fmla="*/ 38 h 1181"/>
                <a:gd name="T36" fmla="*/ 470 w 1068"/>
                <a:gd name="T37" fmla="*/ 22 h 1181"/>
                <a:gd name="T38" fmla="*/ 512 w 1068"/>
                <a:gd name="T39" fmla="*/ 10 h 1181"/>
                <a:gd name="T40" fmla="*/ 552 w 1068"/>
                <a:gd name="T41" fmla="*/ 3 h 1181"/>
                <a:gd name="T42" fmla="*/ 591 w 1068"/>
                <a:gd name="T43" fmla="*/ 0 h 1181"/>
                <a:gd name="T44" fmla="*/ 626 w 1068"/>
                <a:gd name="T45" fmla="*/ 0 h 1181"/>
                <a:gd name="T46" fmla="*/ 654 w 1068"/>
                <a:gd name="T47" fmla="*/ 4 h 1181"/>
                <a:gd name="T48" fmla="*/ 920 w 1068"/>
                <a:gd name="T49" fmla="*/ 525 h 1181"/>
                <a:gd name="T50" fmla="*/ 930 w 1068"/>
                <a:gd name="T51" fmla="*/ 544 h 1181"/>
                <a:gd name="T52" fmla="*/ 946 w 1068"/>
                <a:gd name="T53" fmla="*/ 559 h 1181"/>
                <a:gd name="T54" fmla="*/ 963 w 1068"/>
                <a:gd name="T55" fmla="*/ 572 h 1181"/>
                <a:gd name="T56" fmla="*/ 984 w 1068"/>
                <a:gd name="T57" fmla="*/ 582 h 1181"/>
                <a:gd name="T58" fmla="*/ 1005 w 1068"/>
                <a:gd name="T59" fmla="*/ 589 h 1181"/>
                <a:gd name="T60" fmla="*/ 1027 w 1068"/>
                <a:gd name="T61" fmla="*/ 593 h 1181"/>
                <a:gd name="T62" fmla="*/ 1047 w 1068"/>
                <a:gd name="T63" fmla="*/ 596 h 1181"/>
                <a:gd name="T64" fmla="*/ 1068 w 1068"/>
                <a:gd name="T65" fmla="*/ 596 h 1181"/>
                <a:gd name="T66" fmla="*/ 962 w 1068"/>
                <a:gd name="T67" fmla="*/ 634 h 1181"/>
                <a:gd name="T68" fmla="*/ 833 w 1068"/>
                <a:gd name="T69" fmla="*/ 689 h 1181"/>
                <a:gd name="T70" fmla="*/ 685 w 1068"/>
                <a:gd name="T71" fmla="*/ 756 h 1181"/>
                <a:gd name="T72" fmla="*/ 530 w 1068"/>
                <a:gd name="T73" fmla="*/ 834 h 1181"/>
                <a:gd name="T74" fmla="*/ 375 w 1068"/>
                <a:gd name="T75" fmla="*/ 919 h 1181"/>
                <a:gd name="T76" fmla="*/ 300 w 1068"/>
                <a:gd name="T77" fmla="*/ 963 h 1181"/>
                <a:gd name="T78" fmla="*/ 230 w 1068"/>
                <a:gd name="T79" fmla="*/ 1007 h 1181"/>
                <a:gd name="T80" fmla="*/ 163 w 1068"/>
                <a:gd name="T81" fmla="*/ 1052 h 1181"/>
                <a:gd name="T82" fmla="*/ 101 w 1068"/>
                <a:gd name="T83" fmla="*/ 1096 h 1181"/>
                <a:gd name="T84" fmla="*/ 47 w 1068"/>
                <a:gd name="T85" fmla="*/ 1139 h 1181"/>
                <a:gd name="T86" fmla="*/ 0 w 1068"/>
                <a:gd name="T87" fmla="*/ 1181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8" h="1181">
                  <a:moveTo>
                    <a:pt x="0" y="1181"/>
                  </a:moveTo>
                  <a:lnTo>
                    <a:pt x="10" y="1156"/>
                  </a:lnTo>
                  <a:lnTo>
                    <a:pt x="20" y="1126"/>
                  </a:lnTo>
                  <a:lnTo>
                    <a:pt x="31" y="1092"/>
                  </a:lnTo>
                  <a:lnTo>
                    <a:pt x="43" y="1054"/>
                  </a:lnTo>
                  <a:lnTo>
                    <a:pt x="53" y="1014"/>
                  </a:lnTo>
                  <a:lnTo>
                    <a:pt x="64" y="972"/>
                  </a:lnTo>
                  <a:lnTo>
                    <a:pt x="76" y="928"/>
                  </a:lnTo>
                  <a:lnTo>
                    <a:pt x="86" y="884"/>
                  </a:lnTo>
                  <a:lnTo>
                    <a:pt x="105" y="796"/>
                  </a:lnTo>
                  <a:lnTo>
                    <a:pt x="122" y="715"/>
                  </a:lnTo>
                  <a:lnTo>
                    <a:pt x="136" y="645"/>
                  </a:lnTo>
                  <a:lnTo>
                    <a:pt x="146" y="590"/>
                  </a:lnTo>
                  <a:lnTo>
                    <a:pt x="156" y="531"/>
                  </a:lnTo>
                  <a:lnTo>
                    <a:pt x="168" y="467"/>
                  </a:lnTo>
                  <a:lnTo>
                    <a:pt x="174" y="433"/>
                  </a:lnTo>
                  <a:lnTo>
                    <a:pt x="182" y="399"/>
                  </a:lnTo>
                  <a:lnTo>
                    <a:pt x="192" y="365"/>
                  </a:lnTo>
                  <a:lnTo>
                    <a:pt x="203" y="331"/>
                  </a:lnTo>
                  <a:lnTo>
                    <a:pt x="216" y="296"/>
                  </a:lnTo>
                  <a:lnTo>
                    <a:pt x="231" y="262"/>
                  </a:lnTo>
                  <a:lnTo>
                    <a:pt x="239" y="244"/>
                  </a:lnTo>
                  <a:lnTo>
                    <a:pt x="248" y="228"/>
                  </a:lnTo>
                  <a:lnTo>
                    <a:pt x="257" y="212"/>
                  </a:lnTo>
                  <a:lnTo>
                    <a:pt x="267" y="195"/>
                  </a:lnTo>
                  <a:lnTo>
                    <a:pt x="278" y="179"/>
                  </a:lnTo>
                  <a:lnTo>
                    <a:pt x="290" y="162"/>
                  </a:lnTo>
                  <a:lnTo>
                    <a:pt x="302" y="147"/>
                  </a:lnTo>
                  <a:lnTo>
                    <a:pt x="315" y="131"/>
                  </a:lnTo>
                  <a:lnTo>
                    <a:pt x="329" y="116"/>
                  </a:lnTo>
                  <a:lnTo>
                    <a:pt x="343" y="101"/>
                  </a:lnTo>
                  <a:lnTo>
                    <a:pt x="359" y="86"/>
                  </a:lnTo>
                  <a:lnTo>
                    <a:pt x="375" y="72"/>
                  </a:lnTo>
                  <a:lnTo>
                    <a:pt x="393" y="60"/>
                  </a:lnTo>
                  <a:lnTo>
                    <a:pt x="411" y="48"/>
                  </a:lnTo>
                  <a:lnTo>
                    <a:pt x="430" y="38"/>
                  </a:lnTo>
                  <a:lnTo>
                    <a:pt x="450" y="29"/>
                  </a:lnTo>
                  <a:lnTo>
                    <a:pt x="470" y="22"/>
                  </a:lnTo>
                  <a:lnTo>
                    <a:pt x="491" y="16"/>
                  </a:lnTo>
                  <a:lnTo>
                    <a:pt x="512" y="10"/>
                  </a:lnTo>
                  <a:lnTo>
                    <a:pt x="532" y="6"/>
                  </a:lnTo>
                  <a:lnTo>
                    <a:pt x="552" y="3"/>
                  </a:lnTo>
                  <a:lnTo>
                    <a:pt x="572" y="1"/>
                  </a:lnTo>
                  <a:lnTo>
                    <a:pt x="591" y="0"/>
                  </a:lnTo>
                  <a:lnTo>
                    <a:pt x="608" y="0"/>
                  </a:lnTo>
                  <a:lnTo>
                    <a:pt x="626" y="0"/>
                  </a:lnTo>
                  <a:lnTo>
                    <a:pt x="640" y="2"/>
                  </a:lnTo>
                  <a:lnTo>
                    <a:pt x="654" y="4"/>
                  </a:lnTo>
                  <a:lnTo>
                    <a:pt x="666" y="7"/>
                  </a:lnTo>
                  <a:lnTo>
                    <a:pt x="920" y="525"/>
                  </a:lnTo>
                  <a:lnTo>
                    <a:pt x="925" y="535"/>
                  </a:lnTo>
                  <a:lnTo>
                    <a:pt x="930" y="544"/>
                  </a:lnTo>
                  <a:lnTo>
                    <a:pt x="937" y="552"/>
                  </a:lnTo>
                  <a:lnTo>
                    <a:pt x="946" y="559"/>
                  </a:lnTo>
                  <a:lnTo>
                    <a:pt x="954" y="567"/>
                  </a:lnTo>
                  <a:lnTo>
                    <a:pt x="963" y="572"/>
                  </a:lnTo>
                  <a:lnTo>
                    <a:pt x="973" y="578"/>
                  </a:lnTo>
                  <a:lnTo>
                    <a:pt x="984" y="582"/>
                  </a:lnTo>
                  <a:lnTo>
                    <a:pt x="994" y="586"/>
                  </a:lnTo>
                  <a:lnTo>
                    <a:pt x="1005" y="589"/>
                  </a:lnTo>
                  <a:lnTo>
                    <a:pt x="1015" y="592"/>
                  </a:lnTo>
                  <a:lnTo>
                    <a:pt x="1027" y="593"/>
                  </a:lnTo>
                  <a:lnTo>
                    <a:pt x="1037" y="595"/>
                  </a:lnTo>
                  <a:lnTo>
                    <a:pt x="1047" y="596"/>
                  </a:lnTo>
                  <a:lnTo>
                    <a:pt x="1057" y="596"/>
                  </a:lnTo>
                  <a:lnTo>
                    <a:pt x="1068" y="596"/>
                  </a:lnTo>
                  <a:lnTo>
                    <a:pt x="1018" y="613"/>
                  </a:lnTo>
                  <a:lnTo>
                    <a:pt x="962" y="634"/>
                  </a:lnTo>
                  <a:lnTo>
                    <a:pt x="901" y="660"/>
                  </a:lnTo>
                  <a:lnTo>
                    <a:pt x="833" y="689"/>
                  </a:lnTo>
                  <a:lnTo>
                    <a:pt x="760" y="722"/>
                  </a:lnTo>
                  <a:lnTo>
                    <a:pt x="685" y="756"/>
                  </a:lnTo>
                  <a:lnTo>
                    <a:pt x="608" y="794"/>
                  </a:lnTo>
                  <a:lnTo>
                    <a:pt x="530" y="834"/>
                  </a:lnTo>
                  <a:lnTo>
                    <a:pt x="452" y="875"/>
                  </a:lnTo>
                  <a:lnTo>
                    <a:pt x="375" y="919"/>
                  </a:lnTo>
                  <a:lnTo>
                    <a:pt x="337" y="940"/>
                  </a:lnTo>
                  <a:lnTo>
                    <a:pt x="300" y="963"/>
                  </a:lnTo>
                  <a:lnTo>
                    <a:pt x="264" y="985"/>
                  </a:lnTo>
                  <a:lnTo>
                    <a:pt x="230" y="1007"/>
                  </a:lnTo>
                  <a:lnTo>
                    <a:pt x="196" y="1029"/>
                  </a:lnTo>
                  <a:lnTo>
                    <a:pt x="163" y="1052"/>
                  </a:lnTo>
                  <a:lnTo>
                    <a:pt x="131" y="1074"/>
                  </a:lnTo>
                  <a:lnTo>
                    <a:pt x="101" y="1096"/>
                  </a:lnTo>
                  <a:lnTo>
                    <a:pt x="73" y="1118"/>
                  </a:lnTo>
                  <a:lnTo>
                    <a:pt x="47" y="1139"/>
                  </a:lnTo>
                  <a:lnTo>
                    <a:pt x="22" y="1161"/>
                  </a:lnTo>
                  <a:lnTo>
                    <a:pt x="0" y="1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61B5EF7-DFD4-1B4A-8025-7E37195547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2" y="2434"/>
              <a:ext cx="179" cy="296"/>
            </a:xfrm>
            <a:custGeom>
              <a:avLst/>
              <a:gdLst>
                <a:gd name="T0" fmla="*/ 26 w 533"/>
                <a:gd name="T1" fmla="*/ 187 h 894"/>
                <a:gd name="T2" fmla="*/ 19 w 533"/>
                <a:gd name="T3" fmla="*/ 199 h 894"/>
                <a:gd name="T4" fmla="*/ 13 w 533"/>
                <a:gd name="T5" fmla="*/ 212 h 894"/>
                <a:gd name="T6" fmla="*/ 8 w 533"/>
                <a:gd name="T7" fmla="*/ 223 h 894"/>
                <a:gd name="T8" fmla="*/ 5 w 533"/>
                <a:gd name="T9" fmla="*/ 234 h 894"/>
                <a:gd name="T10" fmla="*/ 3 w 533"/>
                <a:gd name="T11" fmla="*/ 247 h 894"/>
                <a:gd name="T12" fmla="*/ 1 w 533"/>
                <a:gd name="T13" fmla="*/ 258 h 894"/>
                <a:gd name="T14" fmla="*/ 0 w 533"/>
                <a:gd name="T15" fmla="*/ 268 h 894"/>
                <a:gd name="T16" fmla="*/ 1 w 533"/>
                <a:gd name="T17" fmla="*/ 279 h 894"/>
                <a:gd name="T18" fmla="*/ 1 w 533"/>
                <a:gd name="T19" fmla="*/ 290 h 894"/>
                <a:gd name="T20" fmla="*/ 3 w 533"/>
                <a:gd name="T21" fmla="*/ 300 h 894"/>
                <a:gd name="T22" fmla="*/ 5 w 533"/>
                <a:gd name="T23" fmla="*/ 310 h 894"/>
                <a:gd name="T24" fmla="*/ 8 w 533"/>
                <a:gd name="T25" fmla="*/ 320 h 894"/>
                <a:gd name="T26" fmla="*/ 14 w 533"/>
                <a:gd name="T27" fmla="*/ 339 h 894"/>
                <a:gd name="T28" fmla="*/ 22 w 533"/>
                <a:gd name="T29" fmla="*/ 355 h 894"/>
                <a:gd name="T30" fmla="*/ 37 w 533"/>
                <a:gd name="T31" fmla="*/ 382 h 894"/>
                <a:gd name="T32" fmla="*/ 58 w 533"/>
                <a:gd name="T33" fmla="*/ 422 h 894"/>
                <a:gd name="T34" fmla="*/ 84 w 533"/>
                <a:gd name="T35" fmla="*/ 470 h 894"/>
                <a:gd name="T36" fmla="*/ 113 w 533"/>
                <a:gd name="T37" fmla="*/ 522 h 894"/>
                <a:gd name="T38" fmla="*/ 138 w 533"/>
                <a:gd name="T39" fmla="*/ 571 h 894"/>
                <a:gd name="T40" fmla="*/ 161 w 533"/>
                <a:gd name="T41" fmla="*/ 613 h 894"/>
                <a:gd name="T42" fmla="*/ 177 w 533"/>
                <a:gd name="T43" fmla="*/ 642 h 894"/>
                <a:gd name="T44" fmla="*/ 182 w 533"/>
                <a:gd name="T45" fmla="*/ 652 h 894"/>
                <a:gd name="T46" fmla="*/ 198 w 533"/>
                <a:gd name="T47" fmla="*/ 692 h 894"/>
                <a:gd name="T48" fmla="*/ 213 w 533"/>
                <a:gd name="T49" fmla="*/ 728 h 894"/>
                <a:gd name="T50" fmla="*/ 228 w 533"/>
                <a:gd name="T51" fmla="*/ 760 h 894"/>
                <a:gd name="T52" fmla="*/ 241 w 533"/>
                <a:gd name="T53" fmla="*/ 788 h 894"/>
                <a:gd name="T54" fmla="*/ 255 w 533"/>
                <a:gd name="T55" fmla="*/ 815 h 894"/>
                <a:gd name="T56" fmla="*/ 270 w 533"/>
                <a:gd name="T57" fmla="*/ 842 h 894"/>
                <a:gd name="T58" fmla="*/ 284 w 533"/>
                <a:gd name="T59" fmla="*/ 867 h 894"/>
                <a:gd name="T60" fmla="*/ 298 w 533"/>
                <a:gd name="T61" fmla="*/ 894 h 894"/>
                <a:gd name="T62" fmla="*/ 326 w 533"/>
                <a:gd name="T63" fmla="*/ 894 h 894"/>
                <a:gd name="T64" fmla="*/ 355 w 533"/>
                <a:gd name="T65" fmla="*/ 894 h 894"/>
                <a:gd name="T66" fmla="*/ 384 w 533"/>
                <a:gd name="T67" fmla="*/ 894 h 894"/>
                <a:gd name="T68" fmla="*/ 412 w 533"/>
                <a:gd name="T69" fmla="*/ 893 h 894"/>
                <a:gd name="T70" fmla="*/ 442 w 533"/>
                <a:gd name="T71" fmla="*/ 893 h 894"/>
                <a:gd name="T72" fmla="*/ 472 w 533"/>
                <a:gd name="T73" fmla="*/ 893 h 894"/>
                <a:gd name="T74" fmla="*/ 503 w 533"/>
                <a:gd name="T75" fmla="*/ 894 h 894"/>
                <a:gd name="T76" fmla="*/ 533 w 533"/>
                <a:gd name="T77" fmla="*/ 894 h 894"/>
                <a:gd name="T78" fmla="*/ 495 w 533"/>
                <a:gd name="T79" fmla="*/ 812 h 894"/>
                <a:gd name="T80" fmla="*/ 450 w 533"/>
                <a:gd name="T81" fmla="*/ 719 h 894"/>
                <a:gd name="T82" fmla="*/ 402 w 533"/>
                <a:gd name="T83" fmla="*/ 622 h 894"/>
                <a:gd name="T84" fmla="*/ 355 w 533"/>
                <a:gd name="T85" fmla="*/ 528 h 894"/>
                <a:gd name="T86" fmla="*/ 311 w 533"/>
                <a:gd name="T87" fmla="*/ 443 h 894"/>
                <a:gd name="T88" fmla="*/ 275 w 533"/>
                <a:gd name="T89" fmla="*/ 374 h 894"/>
                <a:gd name="T90" fmla="*/ 251 w 533"/>
                <a:gd name="T91" fmla="*/ 328 h 894"/>
                <a:gd name="T92" fmla="*/ 242 w 533"/>
                <a:gd name="T93" fmla="*/ 310 h 894"/>
                <a:gd name="T94" fmla="*/ 228 w 533"/>
                <a:gd name="T95" fmla="*/ 0 h 894"/>
                <a:gd name="T96" fmla="*/ 203 w 533"/>
                <a:gd name="T97" fmla="*/ 16 h 894"/>
                <a:gd name="T98" fmla="*/ 176 w 533"/>
                <a:gd name="T99" fmla="*/ 35 h 894"/>
                <a:gd name="T100" fmla="*/ 149 w 533"/>
                <a:gd name="T101" fmla="*/ 58 h 894"/>
                <a:gd name="T102" fmla="*/ 120 w 533"/>
                <a:gd name="T103" fmla="*/ 83 h 894"/>
                <a:gd name="T104" fmla="*/ 92 w 533"/>
                <a:gd name="T105" fmla="*/ 109 h 894"/>
                <a:gd name="T106" fmla="*/ 67 w 533"/>
                <a:gd name="T107" fmla="*/ 136 h 894"/>
                <a:gd name="T108" fmla="*/ 54 w 533"/>
                <a:gd name="T109" fmla="*/ 149 h 894"/>
                <a:gd name="T110" fmla="*/ 44 w 533"/>
                <a:gd name="T111" fmla="*/ 162 h 894"/>
                <a:gd name="T112" fmla="*/ 35 w 533"/>
                <a:gd name="T113" fmla="*/ 175 h 894"/>
                <a:gd name="T114" fmla="*/ 26 w 533"/>
                <a:gd name="T115" fmla="*/ 187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3" h="894">
                  <a:moveTo>
                    <a:pt x="26" y="187"/>
                  </a:moveTo>
                  <a:lnTo>
                    <a:pt x="19" y="199"/>
                  </a:lnTo>
                  <a:lnTo>
                    <a:pt x="13" y="212"/>
                  </a:lnTo>
                  <a:lnTo>
                    <a:pt x="8" y="223"/>
                  </a:lnTo>
                  <a:lnTo>
                    <a:pt x="5" y="234"/>
                  </a:lnTo>
                  <a:lnTo>
                    <a:pt x="3" y="247"/>
                  </a:lnTo>
                  <a:lnTo>
                    <a:pt x="1" y="258"/>
                  </a:lnTo>
                  <a:lnTo>
                    <a:pt x="0" y="268"/>
                  </a:lnTo>
                  <a:lnTo>
                    <a:pt x="1" y="279"/>
                  </a:lnTo>
                  <a:lnTo>
                    <a:pt x="1" y="290"/>
                  </a:lnTo>
                  <a:lnTo>
                    <a:pt x="3" y="300"/>
                  </a:lnTo>
                  <a:lnTo>
                    <a:pt x="5" y="310"/>
                  </a:lnTo>
                  <a:lnTo>
                    <a:pt x="8" y="320"/>
                  </a:lnTo>
                  <a:lnTo>
                    <a:pt x="14" y="339"/>
                  </a:lnTo>
                  <a:lnTo>
                    <a:pt x="22" y="355"/>
                  </a:lnTo>
                  <a:lnTo>
                    <a:pt x="37" y="382"/>
                  </a:lnTo>
                  <a:lnTo>
                    <a:pt x="58" y="422"/>
                  </a:lnTo>
                  <a:lnTo>
                    <a:pt x="84" y="470"/>
                  </a:lnTo>
                  <a:lnTo>
                    <a:pt x="113" y="522"/>
                  </a:lnTo>
                  <a:lnTo>
                    <a:pt x="138" y="571"/>
                  </a:lnTo>
                  <a:lnTo>
                    <a:pt x="161" y="613"/>
                  </a:lnTo>
                  <a:lnTo>
                    <a:pt x="177" y="642"/>
                  </a:lnTo>
                  <a:lnTo>
                    <a:pt x="182" y="652"/>
                  </a:lnTo>
                  <a:lnTo>
                    <a:pt x="198" y="692"/>
                  </a:lnTo>
                  <a:lnTo>
                    <a:pt x="213" y="728"/>
                  </a:lnTo>
                  <a:lnTo>
                    <a:pt x="228" y="760"/>
                  </a:lnTo>
                  <a:lnTo>
                    <a:pt x="241" y="788"/>
                  </a:lnTo>
                  <a:lnTo>
                    <a:pt x="255" y="815"/>
                  </a:lnTo>
                  <a:lnTo>
                    <a:pt x="270" y="842"/>
                  </a:lnTo>
                  <a:lnTo>
                    <a:pt x="284" y="867"/>
                  </a:lnTo>
                  <a:lnTo>
                    <a:pt x="298" y="894"/>
                  </a:lnTo>
                  <a:lnTo>
                    <a:pt x="326" y="894"/>
                  </a:lnTo>
                  <a:lnTo>
                    <a:pt x="355" y="894"/>
                  </a:lnTo>
                  <a:lnTo>
                    <a:pt x="384" y="894"/>
                  </a:lnTo>
                  <a:lnTo>
                    <a:pt x="412" y="893"/>
                  </a:lnTo>
                  <a:lnTo>
                    <a:pt x="442" y="893"/>
                  </a:lnTo>
                  <a:lnTo>
                    <a:pt x="472" y="893"/>
                  </a:lnTo>
                  <a:lnTo>
                    <a:pt x="503" y="894"/>
                  </a:lnTo>
                  <a:lnTo>
                    <a:pt x="533" y="894"/>
                  </a:lnTo>
                  <a:lnTo>
                    <a:pt x="495" y="812"/>
                  </a:lnTo>
                  <a:lnTo>
                    <a:pt x="450" y="719"/>
                  </a:lnTo>
                  <a:lnTo>
                    <a:pt x="402" y="622"/>
                  </a:lnTo>
                  <a:lnTo>
                    <a:pt x="355" y="528"/>
                  </a:lnTo>
                  <a:lnTo>
                    <a:pt x="311" y="443"/>
                  </a:lnTo>
                  <a:lnTo>
                    <a:pt x="275" y="374"/>
                  </a:lnTo>
                  <a:lnTo>
                    <a:pt x="251" y="328"/>
                  </a:lnTo>
                  <a:lnTo>
                    <a:pt x="242" y="310"/>
                  </a:lnTo>
                  <a:lnTo>
                    <a:pt x="228" y="0"/>
                  </a:lnTo>
                  <a:lnTo>
                    <a:pt x="203" y="16"/>
                  </a:lnTo>
                  <a:lnTo>
                    <a:pt x="176" y="35"/>
                  </a:lnTo>
                  <a:lnTo>
                    <a:pt x="149" y="58"/>
                  </a:lnTo>
                  <a:lnTo>
                    <a:pt x="120" y="83"/>
                  </a:lnTo>
                  <a:lnTo>
                    <a:pt x="92" y="109"/>
                  </a:lnTo>
                  <a:lnTo>
                    <a:pt x="67" y="136"/>
                  </a:lnTo>
                  <a:lnTo>
                    <a:pt x="54" y="149"/>
                  </a:lnTo>
                  <a:lnTo>
                    <a:pt x="44" y="162"/>
                  </a:lnTo>
                  <a:lnTo>
                    <a:pt x="35" y="175"/>
                  </a:lnTo>
                  <a:lnTo>
                    <a:pt x="26" y="1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7187E88-BA18-B441-AD2D-3737A94FFF2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7" y="1523"/>
              <a:ext cx="135" cy="435"/>
            </a:xfrm>
            <a:custGeom>
              <a:avLst/>
              <a:gdLst>
                <a:gd name="T0" fmla="*/ 0 w 400"/>
                <a:gd name="T1" fmla="*/ 1264 h 1303"/>
                <a:gd name="T2" fmla="*/ 21 w 400"/>
                <a:gd name="T3" fmla="*/ 1261 h 1303"/>
                <a:gd name="T4" fmla="*/ 43 w 400"/>
                <a:gd name="T5" fmla="*/ 1259 h 1303"/>
                <a:gd name="T6" fmla="*/ 68 w 400"/>
                <a:gd name="T7" fmla="*/ 1258 h 1303"/>
                <a:gd name="T8" fmla="*/ 94 w 400"/>
                <a:gd name="T9" fmla="*/ 1258 h 1303"/>
                <a:gd name="T10" fmla="*/ 123 w 400"/>
                <a:gd name="T11" fmla="*/ 1258 h 1303"/>
                <a:gd name="T12" fmla="*/ 152 w 400"/>
                <a:gd name="T13" fmla="*/ 1259 h 1303"/>
                <a:gd name="T14" fmla="*/ 181 w 400"/>
                <a:gd name="T15" fmla="*/ 1261 h 1303"/>
                <a:gd name="T16" fmla="*/ 210 w 400"/>
                <a:gd name="T17" fmla="*/ 1263 h 1303"/>
                <a:gd name="T18" fmla="*/ 240 w 400"/>
                <a:gd name="T19" fmla="*/ 1266 h 1303"/>
                <a:gd name="T20" fmla="*/ 268 w 400"/>
                <a:gd name="T21" fmla="*/ 1270 h 1303"/>
                <a:gd name="T22" fmla="*/ 295 w 400"/>
                <a:gd name="T23" fmla="*/ 1274 h 1303"/>
                <a:gd name="T24" fmla="*/ 321 w 400"/>
                <a:gd name="T25" fmla="*/ 1279 h 1303"/>
                <a:gd name="T26" fmla="*/ 345 w 400"/>
                <a:gd name="T27" fmla="*/ 1285 h 1303"/>
                <a:gd name="T28" fmla="*/ 366 w 400"/>
                <a:gd name="T29" fmla="*/ 1291 h 1303"/>
                <a:gd name="T30" fmla="*/ 385 w 400"/>
                <a:gd name="T31" fmla="*/ 1297 h 1303"/>
                <a:gd name="T32" fmla="*/ 400 w 400"/>
                <a:gd name="T33" fmla="*/ 1303 h 1303"/>
                <a:gd name="T34" fmla="*/ 170 w 400"/>
                <a:gd name="T35" fmla="*/ 0 h 1303"/>
                <a:gd name="T36" fmla="*/ 0 w 400"/>
                <a:gd name="T37" fmla="*/ 1264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1303">
                  <a:moveTo>
                    <a:pt x="0" y="1264"/>
                  </a:moveTo>
                  <a:lnTo>
                    <a:pt x="21" y="1261"/>
                  </a:lnTo>
                  <a:lnTo>
                    <a:pt x="43" y="1259"/>
                  </a:lnTo>
                  <a:lnTo>
                    <a:pt x="68" y="1258"/>
                  </a:lnTo>
                  <a:lnTo>
                    <a:pt x="94" y="1258"/>
                  </a:lnTo>
                  <a:lnTo>
                    <a:pt x="123" y="1258"/>
                  </a:lnTo>
                  <a:lnTo>
                    <a:pt x="152" y="1259"/>
                  </a:lnTo>
                  <a:lnTo>
                    <a:pt x="181" y="1261"/>
                  </a:lnTo>
                  <a:lnTo>
                    <a:pt x="210" y="1263"/>
                  </a:lnTo>
                  <a:lnTo>
                    <a:pt x="240" y="1266"/>
                  </a:lnTo>
                  <a:lnTo>
                    <a:pt x="268" y="1270"/>
                  </a:lnTo>
                  <a:lnTo>
                    <a:pt x="295" y="1274"/>
                  </a:lnTo>
                  <a:lnTo>
                    <a:pt x="321" y="1279"/>
                  </a:lnTo>
                  <a:lnTo>
                    <a:pt x="345" y="1285"/>
                  </a:lnTo>
                  <a:lnTo>
                    <a:pt x="366" y="1291"/>
                  </a:lnTo>
                  <a:lnTo>
                    <a:pt x="385" y="1297"/>
                  </a:lnTo>
                  <a:lnTo>
                    <a:pt x="400" y="1303"/>
                  </a:lnTo>
                  <a:lnTo>
                    <a:pt x="170" y="0"/>
                  </a:lnTo>
                  <a:lnTo>
                    <a:pt x="0" y="12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40A8930-67B2-6F41-9BB2-F67BDEB2EDE5}"/>
                </a:ext>
              </a:extLst>
            </p:cNvPr>
            <p:cNvSpPr>
              <a:spLocks/>
            </p:cNvSpPr>
            <p:nvPr/>
          </p:nvSpPr>
          <p:spPr bwMode="gray">
            <a:xfrm>
              <a:off x="341" y="1375"/>
              <a:ext cx="224" cy="90"/>
            </a:xfrm>
            <a:custGeom>
              <a:avLst/>
              <a:gdLst>
                <a:gd name="T0" fmla="*/ 362 w 678"/>
                <a:gd name="T1" fmla="*/ 136 h 267"/>
                <a:gd name="T2" fmla="*/ 430 w 678"/>
                <a:gd name="T3" fmla="*/ 144 h 267"/>
                <a:gd name="T4" fmla="*/ 488 w 678"/>
                <a:gd name="T5" fmla="*/ 157 h 267"/>
                <a:gd name="T6" fmla="*/ 539 w 678"/>
                <a:gd name="T7" fmla="*/ 175 h 267"/>
                <a:gd name="T8" fmla="*/ 581 w 678"/>
                <a:gd name="T9" fmla="*/ 194 h 267"/>
                <a:gd name="T10" fmla="*/ 616 w 678"/>
                <a:gd name="T11" fmla="*/ 217 h 267"/>
                <a:gd name="T12" fmla="*/ 657 w 678"/>
                <a:gd name="T13" fmla="*/ 249 h 267"/>
                <a:gd name="T14" fmla="*/ 678 w 678"/>
                <a:gd name="T15" fmla="*/ 242 h 267"/>
                <a:gd name="T16" fmla="*/ 677 w 678"/>
                <a:gd name="T17" fmla="*/ 205 h 267"/>
                <a:gd name="T18" fmla="*/ 672 w 678"/>
                <a:gd name="T19" fmla="*/ 180 h 267"/>
                <a:gd name="T20" fmla="*/ 665 w 678"/>
                <a:gd name="T21" fmla="*/ 157 h 267"/>
                <a:gd name="T22" fmla="*/ 653 w 678"/>
                <a:gd name="T23" fmla="*/ 135 h 267"/>
                <a:gd name="T24" fmla="*/ 638 w 678"/>
                <a:gd name="T25" fmla="*/ 113 h 267"/>
                <a:gd name="T26" fmla="*/ 619 w 678"/>
                <a:gd name="T27" fmla="*/ 93 h 267"/>
                <a:gd name="T28" fmla="*/ 597 w 678"/>
                <a:gd name="T29" fmla="*/ 75 h 267"/>
                <a:gd name="T30" fmla="*/ 572 w 678"/>
                <a:gd name="T31" fmla="*/ 59 h 267"/>
                <a:gd name="T32" fmla="*/ 545 w 678"/>
                <a:gd name="T33" fmla="*/ 45 h 267"/>
                <a:gd name="T34" fmla="*/ 512 w 678"/>
                <a:gd name="T35" fmla="*/ 31 h 267"/>
                <a:gd name="T36" fmla="*/ 476 w 678"/>
                <a:gd name="T37" fmla="*/ 20 h 267"/>
                <a:gd name="T38" fmla="*/ 435 w 678"/>
                <a:gd name="T39" fmla="*/ 11 h 267"/>
                <a:gd name="T40" fmla="*/ 390 w 678"/>
                <a:gd name="T41" fmla="*/ 5 h 267"/>
                <a:gd name="T42" fmla="*/ 340 w 678"/>
                <a:gd name="T43" fmla="*/ 2 h 267"/>
                <a:gd name="T44" fmla="*/ 294 w 678"/>
                <a:gd name="T45" fmla="*/ 2 h 267"/>
                <a:gd name="T46" fmla="*/ 258 w 678"/>
                <a:gd name="T47" fmla="*/ 4 h 267"/>
                <a:gd name="T48" fmla="*/ 223 w 678"/>
                <a:gd name="T49" fmla="*/ 9 h 267"/>
                <a:gd name="T50" fmla="*/ 189 w 678"/>
                <a:gd name="T51" fmla="*/ 17 h 267"/>
                <a:gd name="T52" fmla="*/ 155 w 678"/>
                <a:gd name="T53" fmla="*/ 27 h 267"/>
                <a:gd name="T54" fmla="*/ 124 w 678"/>
                <a:gd name="T55" fmla="*/ 39 h 267"/>
                <a:gd name="T56" fmla="*/ 95 w 678"/>
                <a:gd name="T57" fmla="*/ 54 h 267"/>
                <a:gd name="T58" fmla="*/ 70 w 678"/>
                <a:gd name="T59" fmla="*/ 71 h 267"/>
                <a:gd name="T60" fmla="*/ 47 w 678"/>
                <a:gd name="T61" fmla="*/ 90 h 267"/>
                <a:gd name="T62" fmla="*/ 31 w 678"/>
                <a:gd name="T63" fmla="*/ 108 h 267"/>
                <a:gd name="T64" fmla="*/ 18 w 678"/>
                <a:gd name="T65" fmla="*/ 128 h 267"/>
                <a:gd name="T66" fmla="*/ 9 w 678"/>
                <a:gd name="T67" fmla="*/ 148 h 267"/>
                <a:gd name="T68" fmla="*/ 3 w 678"/>
                <a:gd name="T69" fmla="*/ 170 h 267"/>
                <a:gd name="T70" fmla="*/ 0 w 678"/>
                <a:gd name="T71" fmla="*/ 193 h 267"/>
                <a:gd name="T72" fmla="*/ 0 w 678"/>
                <a:gd name="T73" fmla="*/ 219 h 267"/>
                <a:gd name="T74" fmla="*/ 3 w 678"/>
                <a:gd name="T75" fmla="*/ 246 h 267"/>
                <a:gd name="T76" fmla="*/ 7 w 678"/>
                <a:gd name="T77" fmla="*/ 255 h 267"/>
                <a:gd name="T78" fmla="*/ 12 w 678"/>
                <a:gd name="T79" fmla="*/ 244 h 267"/>
                <a:gd name="T80" fmla="*/ 27 w 678"/>
                <a:gd name="T81" fmla="*/ 227 h 267"/>
                <a:gd name="T82" fmla="*/ 52 w 678"/>
                <a:gd name="T83" fmla="*/ 206 h 267"/>
                <a:gd name="T84" fmla="*/ 87 w 678"/>
                <a:gd name="T85" fmla="*/ 185 h 267"/>
                <a:gd name="T86" fmla="*/ 129 w 678"/>
                <a:gd name="T87" fmla="*/ 168 h 267"/>
                <a:gd name="T88" fmla="*/ 178 w 678"/>
                <a:gd name="T89" fmla="*/ 152 h 267"/>
                <a:gd name="T90" fmla="*/ 234 w 678"/>
                <a:gd name="T91" fmla="*/ 142 h 267"/>
                <a:gd name="T92" fmla="*/ 293 w 678"/>
                <a:gd name="T93" fmla="*/ 13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8" h="267">
                  <a:moveTo>
                    <a:pt x="324" y="135"/>
                  </a:moveTo>
                  <a:lnTo>
                    <a:pt x="362" y="136"/>
                  </a:lnTo>
                  <a:lnTo>
                    <a:pt x="397" y="139"/>
                  </a:lnTo>
                  <a:lnTo>
                    <a:pt x="430" y="144"/>
                  </a:lnTo>
                  <a:lnTo>
                    <a:pt x="460" y="149"/>
                  </a:lnTo>
                  <a:lnTo>
                    <a:pt x="488" y="157"/>
                  </a:lnTo>
                  <a:lnTo>
                    <a:pt x="514" y="166"/>
                  </a:lnTo>
                  <a:lnTo>
                    <a:pt x="539" y="175"/>
                  </a:lnTo>
                  <a:lnTo>
                    <a:pt x="560" y="184"/>
                  </a:lnTo>
                  <a:lnTo>
                    <a:pt x="581" y="194"/>
                  </a:lnTo>
                  <a:lnTo>
                    <a:pt x="599" y="206"/>
                  </a:lnTo>
                  <a:lnTo>
                    <a:pt x="616" y="217"/>
                  </a:lnTo>
                  <a:lnTo>
                    <a:pt x="631" y="227"/>
                  </a:lnTo>
                  <a:lnTo>
                    <a:pt x="657" y="249"/>
                  </a:lnTo>
                  <a:lnTo>
                    <a:pt x="677" y="267"/>
                  </a:lnTo>
                  <a:lnTo>
                    <a:pt x="678" y="242"/>
                  </a:lnTo>
                  <a:lnTo>
                    <a:pt x="678" y="216"/>
                  </a:lnTo>
                  <a:lnTo>
                    <a:pt x="677" y="205"/>
                  </a:lnTo>
                  <a:lnTo>
                    <a:pt x="675" y="192"/>
                  </a:lnTo>
                  <a:lnTo>
                    <a:pt x="672" y="180"/>
                  </a:lnTo>
                  <a:lnTo>
                    <a:pt x="669" y="169"/>
                  </a:lnTo>
                  <a:lnTo>
                    <a:pt x="665" y="157"/>
                  </a:lnTo>
                  <a:lnTo>
                    <a:pt x="660" y="146"/>
                  </a:lnTo>
                  <a:lnTo>
                    <a:pt x="653" y="135"/>
                  </a:lnTo>
                  <a:lnTo>
                    <a:pt x="646" y="125"/>
                  </a:lnTo>
                  <a:lnTo>
                    <a:pt x="638" y="113"/>
                  </a:lnTo>
                  <a:lnTo>
                    <a:pt x="629" y="103"/>
                  </a:lnTo>
                  <a:lnTo>
                    <a:pt x="619" y="93"/>
                  </a:lnTo>
                  <a:lnTo>
                    <a:pt x="607" y="84"/>
                  </a:lnTo>
                  <a:lnTo>
                    <a:pt x="597" y="75"/>
                  </a:lnTo>
                  <a:lnTo>
                    <a:pt x="585" y="67"/>
                  </a:lnTo>
                  <a:lnTo>
                    <a:pt x="572" y="59"/>
                  </a:lnTo>
                  <a:lnTo>
                    <a:pt x="559" y="52"/>
                  </a:lnTo>
                  <a:lnTo>
                    <a:pt x="545" y="45"/>
                  </a:lnTo>
                  <a:lnTo>
                    <a:pt x="528" y="37"/>
                  </a:lnTo>
                  <a:lnTo>
                    <a:pt x="512" y="31"/>
                  </a:lnTo>
                  <a:lnTo>
                    <a:pt x="494" y="25"/>
                  </a:lnTo>
                  <a:lnTo>
                    <a:pt x="476" y="20"/>
                  </a:lnTo>
                  <a:lnTo>
                    <a:pt x="455" y="15"/>
                  </a:lnTo>
                  <a:lnTo>
                    <a:pt x="435" y="11"/>
                  </a:lnTo>
                  <a:lnTo>
                    <a:pt x="412" y="8"/>
                  </a:lnTo>
                  <a:lnTo>
                    <a:pt x="390" y="5"/>
                  </a:lnTo>
                  <a:lnTo>
                    <a:pt x="365" y="3"/>
                  </a:lnTo>
                  <a:lnTo>
                    <a:pt x="340" y="2"/>
                  </a:lnTo>
                  <a:lnTo>
                    <a:pt x="313" y="0"/>
                  </a:lnTo>
                  <a:lnTo>
                    <a:pt x="294" y="2"/>
                  </a:lnTo>
                  <a:lnTo>
                    <a:pt x="277" y="3"/>
                  </a:lnTo>
                  <a:lnTo>
                    <a:pt x="258" y="4"/>
                  </a:lnTo>
                  <a:lnTo>
                    <a:pt x="241" y="6"/>
                  </a:lnTo>
                  <a:lnTo>
                    <a:pt x="223" y="9"/>
                  </a:lnTo>
                  <a:lnTo>
                    <a:pt x="205" y="13"/>
                  </a:lnTo>
                  <a:lnTo>
                    <a:pt x="189" y="17"/>
                  </a:lnTo>
                  <a:lnTo>
                    <a:pt x="171" y="21"/>
                  </a:lnTo>
                  <a:lnTo>
                    <a:pt x="155" y="27"/>
                  </a:lnTo>
                  <a:lnTo>
                    <a:pt x="139" y="33"/>
                  </a:lnTo>
                  <a:lnTo>
                    <a:pt x="124" y="39"/>
                  </a:lnTo>
                  <a:lnTo>
                    <a:pt x="110" y="47"/>
                  </a:lnTo>
                  <a:lnTo>
                    <a:pt x="95" y="54"/>
                  </a:lnTo>
                  <a:lnTo>
                    <a:pt x="82" y="63"/>
                  </a:lnTo>
                  <a:lnTo>
                    <a:pt x="70" y="71"/>
                  </a:lnTo>
                  <a:lnTo>
                    <a:pt x="57" y="81"/>
                  </a:lnTo>
                  <a:lnTo>
                    <a:pt x="47" y="90"/>
                  </a:lnTo>
                  <a:lnTo>
                    <a:pt x="39" y="99"/>
                  </a:lnTo>
                  <a:lnTo>
                    <a:pt x="31" y="108"/>
                  </a:lnTo>
                  <a:lnTo>
                    <a:pt x="24" y="117"/>
                  </a:lnTo>
                  <a:lnTo>
                    <a:pt x="18" y="128"/>
                  </a:lnTo>
                  <a:lnTo>
                    <a:pt x="13" y="138"/>
                  </a:lnTo>
                  <a:lnTo>
                    <a:pt x="9" y="148"/>
                  </a:lnTo>
                  <a:lnTo>
                    <a:pt x="6" y="159"/>
                  </a:lnTo>
                  <a:lnTo>
                    <a:pt x="3" y="170"/>
                  </a:lnTo>
                  <a:lnTo>
                    <a:pt x="1" y="181"/>
                  </a:lnTo>
                  <a:lnTo>
                    <a:pt x="0" y="193"/>
                  </a:lnTo>
                  <a:lnTo>
                    <a:pt x="0" y="206"/>
                  </a:lnTo>
                  <a:lnTo>
                    <a:pt x="0" y="219"/>
                  </a:lnTo>
                  <a:lnTo>
                    <a:pt x="1" y="232"/>
                  </a:lnTo>
                  <a:lnTo>
                    <a:pt x="3" y="246"/>
                  </a:lnTo>
                  <a:lnTo>
                    <a:pt x="5" y="260"/>
                  </a:lnTo>
                  <a:lnTo>
                    <a:pt x="7" y="255"/>
                  </a:lnTo>
                  <a:lnTo>
                    <a:pt x="9" y="250"/>
                  </a:lnTo>
                  <a:lnTo>
                    <a:pt x="12" y="244"/>
                  </a:lnTo>
                  <a:lnTo>
                    <a:pt x="16" y="239"/>
                  </a:lnTo>
                  <a:lnTo>
                    <a:pt x="27" y="227"/>
                  </a:lnTo>
                  <a:lnTo>
                    <a:pt x="39" y="217"/>
                  </a:lnTo>
                  <a:lnTo>
                    <a:pt x="52" y="206"/>
                  </a:lnTo>
                  <a:lnTo>
                    <a:pt x="69" y="195"/>
                  </a:lnTo>
                  <a:lnTo>
                    <a:pt x="87" y="185"/>
                  </a:lnTo>
                  <a:lnTo>
                    <a:pt x="108" y="176"/>
                  </a:lnTo>
                  <a:lnTo>
                    <a:pt x="129" y="168"/>
                  </a:lnTo>
                  <a:lnTo>
                    <a:pt x="154" y="160"/>
                  </a:lnTo>
                  <a:lnTo>
                    <a:pt x="178" y="152"/>
                  </a:lnTo>
                  <a:lnTo>
                    <a:pt x="205" y="146"/>
                  </a:lnTo>
                  <a:lnTo>
                    <a:pt x="234" y="142"/>
                  </a:lnTo>
                  <a:lnTo>
                    <a:pt x="263" y="138"/>
                  </a:lnTo>
                  <a:lnTo>
                    <a:pt x="293" y="136"/>
                  </a:lnTo>
                  <a:lnTo>
                    <a:pt x="324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4CCF9B0-A39F-6049-8BF5-2B7971728172}"/>
                </a:ext>
              </a:extLst>
            </p:cNvPr>
            <p:cNvSpPr>
              <a:spLocks/>
            </p:cNvSpPr>
            <p:nvPr/>
          </p:nvSpPr>
          <p:spPr bwMode="gray">
            <a:xfrm>
              <a:off x="323" y="954"/>
              <a:ext cx="484" cy="211"/>
            </a:xfrm>
            <a:custGeom>
              <a:avLst/>
              <a:gdLst>
                <a:gd name="T0" fmla="*/ 0 w 1451"/>
                <a:gd name="T1" fmla="*/ 366 h 631"/>
                <a:gd name="T2" fmla="*/ 8 w 1451"/>
                <a:gd name="T3" fmla="*/ 425 h 631"/>
                <a:gd name="T4" fmla="*/ 23 w 1451"/>
                <a:gd name="T5" fmla="*/ 477 h 631"/>
                <a:gd name="T6" fmla="*/ 46 w 1451"/>
                <a:gd name="T7" fmla="*/ 522 h 631"/>
                <a:gd name="T8" fmla="*/ 86 w 1451"/>
                <a:gd name="T9" fmla="*/ 570 h 631"/>
                <a:gd name="T10" fmla="*/ 122 w 1451"/>
                <a:gd name="T11" fmla="*/ 599 h 631"/>
                <a:gd name="T12" fmla="*/ 152 w 1451"/>
                <a:gd name="T13" fmla="*/ 611 h 631"/>
                <a:gd name="T14" fmla="*/ 189 w 1451"/>
                <a:gd name="T15" fmla="*/ 600 h 631"/>
                <a:gd name="T16" fmla="*/ 256 w 1451"/>
                <a:gd name="T17" fmla="*/ 550 h 631"/>
                <a:gd name="T18" fmla="*/ 319 w 1451"/>
                <a:gd name="T19" fmla="*/ 520 h 631"/>
                <a:gd name="T20" fmla="*/ 369 w 1451"/>
                <a:gd name="T21" fmla="*/ 513 h 631"/>
                <a:gd name="T22" fmla="*/ 402 w 1451"/>
                <a:gd name="T23" fmla="*/ 517 h 631"/>
                <a:gd name="T24" fmla="*/ 447 w 1451"/>
                <a:gd name="T25" fmla="*/ 542 h 631"/>
                <a:gd name="T26" fmla="*/ 507 w 1451"/>
                <a:gd name="T27" fmla="*/ 593 h 631"/>
                <a:gd name="T28" fmla="*/ 559 w 1451"/>
                <a:gd name="T29" fmla="*/ 628 h 631"/>
                <a:gd name="T30" fmla="*/ 587 w 1451"/>
                <a:gd name="T31" fmla="*/ 631 h 631"/>
                <a:gd name="T32" fmla="*/ 628 w 1451"/>
                <a:gd name="T33" fmla="*/ 618 h 631"/>
                <a:gd name="T34" fmla="*/ 682 w 1451"/>
                <a:gd name="T35" fmla="*/ 585 h 631"/>
                <a:gd name="T36" fmla="*/ 717 w 1451"/>
                <a:gd name="T37" fmla="*/ 577 h 631"/>
                <a:gd name="T38" fmla="*/ 744 w 1451"/>
                <a:gd name="T39" fmla="*/ 581 h 631"/>
                <a:gd name="T40" fmla="*/ 768 w 1451"/>
                <a:gd name="T41" fmla="*/ 595 h 631"/>
                <a:gd name="T42" fmla="*/ 803 w 1451"/>
                <a:gd name="T43" fmla="*/ 608 h 631"/>
                <a:gd name="T44" fmla="*/ 848 w 1451"/>
                <a:gd name="T45" fmla="*/ 551 h 631"/>
                <a:gd name="T46" fmla="*/ 917 w 1451"/>
                <a:gd name="T47" fmla="*/ 496 h 631"/>
                <a:gd name="T48" fmla="*/ 973 w 1451"/>
                <a:gd name="T49" fmla="*/ 467 h 631"/>
                <a:gd name="T50" fmla="*/ 1170 w 1451"/>
                <a:gd name="T51" fmla="*/ 393 h 631"/>
                <a:gd name="T52" fmla="*/ 1307 w 1451"/>
                <a:gd name="T53" fmla="*/ 332 h 631"/>
                <a:gd name="T54" fmla="*/ 1377 w 1451"/>
                <a:gd name="T55" fmla="*/ 286 h 631"/>
                <a:gd name="T56" fmla="*/ 1417 w 1451"/>
                <a:gd name="T57" fmla="*/ 242 h 631"/>
                <a:gd name="T58" fmla="*/ 1441 w 1451"/>
                <a:gd name="T59" fmla="*/ 188 h 631"/>
                <a:gd name="T60" fmla="*/ 1450 w 1451"/>
                <a:gd name="T61" fmla="*/ 128 h 631"/>
                <a:gd name="T62" fmla="*/ 1445 w 1451"/>
                <a:gd name="T63" fmla="*/ 72 h 631"/>
                <a:gd name="T64" fmla="*/ 1410 w 1451"/>
                <a:gd name="T65" fmla="*/ 94 h 631"/>
                <a:gd name="T66" fmla="*/ 1345 w 1451"/>
                <a:gd name="T67" fmla="*/ 139 h 631"/>
                <a:gd name="T68" fmla="*/ 1264 w 1451"/>
                <a:gd name="T69" fmla="*/ 173 h 631"/>
                <a:gd name="T70" fmla="*/ 1175 w 1451"/>
                <a:gd name="T71" fmla="*/ 193 h 631"/>
                <a:gd name="T72" fmla="*/ 1110 w 1451"/>
                <a:gd name="T73" fmla="*/ 193 h 631"/>
                <a:gd name="T74" fmla="*/ 982 w 1451"/>
                <a:gd name="T75" fmla="*/ 172 h 631"/>
                <a:gd name="T76" fmla="*/ 904 w 1451"/>
                <a:gd name="T77" fmla="*/ 149 h 631"/>
                <a:gd name="T78" fmla="*/ 912 w 1451"/>
                <a:gd name="T79" fmla="*/ 101 h 631"/>
                <a:gd name="T80" fmla="*/ 918 w 1451"/>
                <a:gd name="T81" fmla="*/ 65 h 631"/>
                <a:gd name="T82" fmla="*/ 915 w 1451"/>
                <a:gd name="T83" fmla="*/ 28 h 631"/>
                <a:gd name="T84" fmla="*/ 898 w 1451"/>
                <a:gd name="T85" fmla="*/ 5 h 631"/>
                <a:gd name="T86" fmla="*/ 838 w 1451"/>
                <a:gd name="T87" fmla="*/ 25 h 631"/>
                <a:gd name="T88" fmla="*/ 736 w 1451"/>
                <a:gd name="T89" fmla="*/ 40 h 631"/>
                <a:gd name="T90" fmla="*/ 602 w 1451"/>
                <a:gd name="T91" fmla="*/ 46 h 631"/>
                <a:gd name="T92" fmla="*/ 452 w 1451"/>
                <a:gd name="T93" fmla="*/ 30 h 631"/>
                <a:gd name="T94" fmla="*/ 351 w 1451"/>
                <a:gd name="T95" fmla="*/ 25 h 631"/>
                <a:gd name="T96" fmla="*/ 272 w 1451"/>
                <a:gd name="T97" fmla="*/ 33 h 631"/>
                <a:gd name="T98" fmla="*/ 203 w 1451"/>
                <a:gd name="T99" fmla="*/ 52 h 631"/>
                <a:gd name="T100" fmla="*/ 144 w 1451"/>
                <a:gd name="T101" fmla="*/ 82 h 631"/>
                <a:gd name="T102" fmla="*/ 95 w 1451"/>
                <a:gd name="T103" fmla="*/ 120 h 631"/>
                <a:gd name="T104" fmla="*/ 57 w 1451"/>
                <a:gd name="T105" fmla="*/ 164 h 631"/>
                <a:gd name="T106" fmla="*/ 30 w 1451"/>
                <a:gd name="T107" fmla="*/ 211 h 631"/>
                <a:gd name="T108" fmla="*/ 10 w 1451"/>
                <a:gd name="T109" fmla="*/ 261 h 631"/>
                <a:gd name="T110" fmla="*/ 1 w 1451"/>
                <a:gd name="T111" fmla="*/ 31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1" h="631">
                  <a:moveTo>
                    <a:pt x="0" y="322"/>
                  </a:moveTo>
                  <a:lnTo>
                    <a:pt x="0" y="337"/>
                  </a:lnTo>
                  <a:lnTo>
                    <a:pt x="0" y="352"/>
                  </a:lnTo>
                  <a:lnTo>
                    <a:pt x="0" y="366"/>
                  </a:lnTo>
                  <a:lnTo>
                    <a:pt x="1" y="382"/>
                  </a:lnTo>
                  <a:lnTo>
                    <a:pt x="3" y="396"/>
                  </a:lnTo>
                  <a:lnTo>
                    <a:pt x="5" y="411"/>
                  </a:lnTo>
                  <a:lnTo>
                    <a:pt x="8" y="425"/>
                  </a:lnTo>
                  <a:lnTo>
                    <a:pt x="11" y="438"/>
                  </a:lnTo>
                  <a:lnTo>
                    <a:pt x="14" y="452"/>
                  </a:lnTo>
                  <a:lnTo>
                    <a:pt x="18" y="465"/>
                  </a:lnTo>
                  <a:lnTo>
                    <a:pt x="23" y="477"/>
                  </a:lnTo>
                  <a:lnTo>
                    <a:pt x="29" y="490"/>
                  </a:lnTo>
                  <a:lnTo>
                    <a:pt x="34" y="501"/>
                  </a:lnTo>
                  <a:lnTo>
                    <a:pt x="40" y="512"/>
                  </a:lnTo>
                  <a:lnTo>
                    <a:pt x="46" y="522"/>
                  </a:lnTo>
                  <a:lnTo>
                    <a:pt x="53" y="532"/>
                  </a:lnTo>
                  <a:lnTo>
                    <a:pt x="61" y="543"/>
                  </a:lnTo>
                  <a:lnTo>
                    <a:pt x="73" y="556"/>
                  </a:lnTo>
                  <a:lnTo>
                    <a:pt x="86" y="570"/>
                  </a:lnTo>
                  <a:lnTo>
                    <a:pt x="100" y="582"/>
                  </a:lnTo>
                  <a:lnTo>
                    <a:pt x="108" y="588"/>
                  </a:lnTo>
                  <a:lnTo>
                    <a:pt x="115" y="594"/>
                  </a:lnTo>
                  <a:lnTo>
                    <a:pt x="122" y="599"/>
                  </a:lnTo>
                  <a:lnTo>
                    <a:pt x="130" y="603"/>
                  </a:lnTo>
                  <a:lnTo>
                    <a:pt x="137" y="607"/>
                  </a:lnTo>
                  <a:lnTo>
                    <a:pt x="144" y="609"/>
                  </a:lnTo>
                  <a:lnTo>
                    <a:pt x="152" y="611"/>
                  </a:lnTo>
                  <a:lnTo>
                    <a:pt x="159" y="611"/>
                  </a:lnTo>
                  <a:lnTo>
                    <a:pt x="169" y="609"/>
                  </a:lnTo>
                  <a:lnTo>
                    <a:pt x="178" y="606"/>
                  </a:lnTo>
                  <a:lnTo>
                    <a:pt x="189" y="600"/>
                  </a:lnTo>
                  <a:lnTo>
                    <a:pt x="198" y="593"/>
                  </a:lnTo>
                  <a:lnTo>
                    <a:pt x="219" y="577"/>
                  </a:lnTo>
                  <a:lnTo>
                    <a:pt x="244" y="559"/>
                  </a:lnTo>
                  <a:lnTo>
                    <a:pt x="256" y="550"/>
                  </a:lnTo>
                  <a:lnTo>
                    <a:pt x="271" y="541"/>
                  </a:lnTo>
                  <a:lnTo>
                    <a:pt x="286" y="534"/>
                  </a:lnTo>
                  <a:lnTo>
                    <a:pt x="301" y="527"/>
                  </a:lnTo>
                  <a:lnTo>
                    <a:pt x="319" y="520"/>
                  </a:lnTo>
                  <a:lnTo>
                    <a:pt x="338" y="516"/>
                  </a:lnTo>
                  <a:lnTo>
                    <a:pt x="348" y="514"/>
                  </a:lnTo>
                  <a:lnTo>
                    <a:pt x="359" y="514"/>
                  </a:lnTo>
                  <a:lnTo>
                    <a:pt x="369" y="513"/>
                  </a:lnTo>
                  <a:lnTo>
                    <a:pt x="380" y="513"/>
                  </a:lnTo>
                  <a:lnTo>
                    <a:pt x="388" y="514"/>
                  </a:lnTo>
                  <a:lnTo>
                    <a:pt x="395" y="515"/>
                  </a:lnTo>
                  <a:lnTo>
                    <a:pt x="402" y="517"/>
                  </a:lnTo>
                  <a:lnTo>
                    <a:pt x="409" y="519"/>
                  </a:lnTo>
                  <a:lnTo>
                    <a:pt x="422" y="525"/>
                  </a:lnTo>
                  <a:lnTo>
                    <a:pt x="435" y="533"/>
                  </a:lnTo>
                  <a:lnTo>
                    <a:pt x="447" y="542"/>
                  </a:lnTo>
                  <a:lnTo>
                    <a:pt x="459" y="551"/>
                  </a:lnTo>
                  <a:lnTo>
                    <a:pt x="472" y="561"/>
                  </a:lnTo>
                  <a:lnTo>
                    <a:pt x="484" y="573"/>
                  </a:lnTo>
                  <a:lnTo>
                    <a:pt x="507" y="593"/>
                  </a:lnTo>
                  <a:lnTo>
                    <a:pt x="530" y="612"/>
                  </a:lnTo>
                  <a:lnTo>
                    <a:pt x="542" y="620"/>
                  </a:lnTo>
                  <a:lnTo>
                    <a:pt x="553" y="626"/>
                  </a:lnTo>
                  <a:lnTo>
                    <a:pt x="559" y="628"/>
                  </a:lnTo>
                  <a:lnTo>
                    <a:pt x="565" y="630"/>
                  </a:lnTo>
                  <a:lnTo>
                    <a:pt x="571" y="631"/>
                  </a:lnTo>
                  <a:lnTo>
                    <a:pt x="577" y="631"/>
                  </a:lnTo>
                  <a:lnTo>
                    <a:pt x="587" y="631"/>
                  </a:lnTo>
                  <a:lnTo>
                    <a:pt x="596" y="630"/>
                  </a:lnTo>
                  <a:lnTo>
                    <a:pt x="604" y="628"/>
                  </a:lnTo>
                  <a:lnTo>
                    <a:pt x="612" y="625"/>
                  </a:lnTo>
                  <a:lnTo>
                    <a:pt x="628" y="618"/>
                  </a:lnTo>
                  <a:lnTo>
                    <a:pt x="643" y="609"/>
                  </a:lnTo>
                  <a:lnTo>
                    <a:pt x="658" y="598"/>
                  </a:lnTo>
                  <a:lnTo>
                    <a:pt x="674" y="589"/>
                  </a:lnTo>
                  <a:lnTo>
                    <a:pt x="682" y="585"/>
                  </a:lnTo>
                  <a:lnTo>
                    <a:pt x="690" y="582"/>
                  </a:lnTo>
                  <a:lnTo>
                    <a:pt x="700" y="580"/>
                  </a:lnTo>
                  <a:lnTo>
                    <a:pt x="709" y="578"/>
                  </a:lnTo>
                  <a:lnTo>
                    <a:pt x="717" y="577"/>
                  </a:lnTo>
                  <a:lnTo>
                    <a:pt x="724" y="577"/>
                  </a:lnTo>
                  <a:lnTo>
                    <a:pt x="731" y="578"/>
                  </a:lnTo>
                  <a:lnTo>
                    <a:pt x="737" y="579"/>
                  </a:lnTo>
                  <a:lnTo>
                    <a:pt x="744" y="581"/>
                  </a:lnTo>
                  <a:lnTo>
                    <a:pt x="749" y="583"/>
                  </a:lnTo>
                  <a:lnTo>
                    <a:pt x="754" y="585"/>
                  </a:lnTo>
                  <a:lnTo>
                    <a:pt x="759" y="588"/>
                  </a:lnTo>
                  <a:lnTo>
                    <a:pt x="768" y="595"/>
                  </a:lnTo>
                  <a:lnTo>
                    <a:pt x="777" y="603"/>
                  </a:lnTo>
                  <a:lnTo>
                    <a:pt x="787" y="613"/>
                  </a:lnTo>
                  <a:lnTo>
                    <a:pt x="796" y="623"/>
                  </a:lnTo>
                  <a:lnTo>
                    <a:pt x="803" y="608"/>
                  </a:lnTo>
                  <a:lnTo>
                    <a:pt x="812" y="593"/>
                  </a:lnTo>
                  <a:lnTo>
                    <a:pt x="822" y="579"/>
                  </a:lnTo>
                  <a:lnTo>
                    <a:pt x="834" y="564"/>
                  </a:lnTo>
                  <a:lnTo>
                    <a:pt x="848" y="551"/>
                  </a:lnTo>
                  <a:lnTo>
                    <a:pt x="865" y="536"/>
                  </a:lnTo>
                  <a:lnTo>
                    <a:pt x="885" y="519"/>
                  </a:lnTo>
                  <a:lnTo>
                    <a:pt x="909" y="502"/>
                  </a:lnTo>
                  <a:lnTo>
                    <a:pt x="917" y="496"/>
                  </a:lnTo>
                  <a:lnTo>
                    <a:pt x="926" y="490"/>
                  </a:lnTo>
                  <a:lnTo>
                    <a:pt x="937" y="484"/>
                  </a:lnTo>
                  <a:lnTo>
                    <a:pt x="948" y="478"/>
                  </a:lnTo>
                  <a:lnTo>
                    <a:pt x="973" y="467"/>
                  </a:lnTo>
                  <a:lnTo>
                    <a:pt x="1001" y="456"/>
                  </a:lnTo>
                  <a:lnTo>
                    <a:pt x="1065" y="432"/>
                  </a:lnTo>
                  <a:lnTo>
                    <a:pt x="1135" y="406"/>
                  </a:lnTo>
                  <a:lnTo>
                    <a:pt x="1170" y="393"/>
                  </a:lnTo>
                  <a:lnTo>
                    <a:pt x="1206" y="379"/>
                  </a:lnTo>
                  <a:lnTo>
                    <a:pt x="1241" y="363"/>
                  </a:lnTo>
                  <a:lnTo>
                    <a:pt x="1275" y="348"/>
                  </a:lnTo>
                  <a:lnTo>
                    <a:pt x="1307" y="332"/>
                  </a:lnTo>
                  <a:lnTo>
                    <a:pt x="1337" y="314"/>
                  </a:lnTo>
                  <a:lnTo>
                    <a:pt x="1351" y="305"/>
                  </a:lnTo>
                  <a:lnTo>
                    <a:pt x="1364" y="296"/>
                  </a:lnTo>
                  <a:lnTo>
                    <a:pt x="1377" y="286"/>
                  </a:lnTo>
                  <a:lnTo>
                    <a:pt x="1388" y="276"/>
                  </a:lnTo>
                  <a:lnTo>
                    <a:pt x="1399" y="266"/>
                  </a:lnTo>
                  <a:lnTo>
                    <a:pt x="1408" y="255"/>
                  </a:lnTo>
                  <a:lnTo>
                    <a:pt x="1417" y="242"/>
                  </a:lnTo>
                  <a:lnTo>
                    <a:pt x="1424" y="230"/>
                  </a:lnTo>
                  <a:lnTo>
                    <a:pt x="1431" y="216"/>
                  </a:lnTo>
                  <a:lnTo>
                    <a:pt x="1436" y="202"/>
                  </a:lnTo>
                  <a:lnTo>
                    <a:pt x="1441" y="188"/>
                  </a:lnTo>
                  <a:lnTo>
                    <a:pt x="1444" y="172"/>
                  </a:lnTo>
                  <a:lnTo>
                    <a:pt x="1447" y="158"/>
                  </a:lnTo>
                  <a:lnTo>
                    <a:pt x="1450" y="143"/>
                  </a:lnTo>
                  <a:lnTo>
                    <a:pt x="1450" y="128"/>
                  </a:lnTo>
                  <a:lnTo>
                    <a:pt x="1451" y="114"/>
                  </a:lnTo>
                  <a:lnTo>
                    <a:pt x="1450" y="100"/>
                  </a:lnTo>
                  <a:lnTo>
                    <a:pt x="1447" y="85"/>
                  </a:lnTo>
                  <a:lnTo>
                    <a:pt x="1445" y="72"/>
                  </a:lnTo>
                  <a:lnTo>
                    <a:pt x="1442" y="59"/>
                  </a:lnTo>
                  <a:lnTo>
                    <a:pt x="1433" y="71"/>
                  </a:lnTo>
                  <a:lnTo>
                    <a:pt x="1422" y="83"/>
                  </a:lnTo>
                  <a:lnTo>
                    <a:pt x="1410" y="94"/>
                  </a:lnTo>
                  <a:lnTo>
                    <a:pt x="1395" y="106"/>
                  </a:lnTo>
                  <a:lnTo>
                    <a:pt x="1380" y="117"/>
                  </a:lnTo>
                  <a:lnTo>
                    <a:pt x="1362" y="128"/>
                  </a:lnTo>
                  <a:lnTo>
                    <a:pt x="1345" y="139"/>
                  </a:lnTo>
                  <a:lnTo>
                    <a:pt x="1325" y="148"/>
                  </a:lnTo>
                  <a:lnTo>
                    <a:pt x="1306" y="157"/>
                  </a:lnTo>
                  <a:lnTo>
                    <a:pt x="1285" y="165"/>
                  </a:lnTo>
                  <a:lnTo>
                    <a:pt x="1264" y="173"/>
                  </a:lnTo>
                  <a:lnTo>
                    <a:pt x="1242" y="180"/>
                  </a:lnTo>
                  <a:lnTo>
                    <a:pt x="1220" y="186"/>
                  </a:lnTo>
                  <a:lnTo>
                    <a:pt x="1197" y="190"/>
                  </a:lnTo>
                  <a:lnTo>
                    <a:pt x="1175" y="193"/>
                  </a:lnTo>
                  <a:lnTo>
                    <a:pt x="1152" y="195"/>
                  </a:lnTo>
                  <a:lnTo>
                    <a:pt x="1140" y="195"/>
                  </a:lnTo>
                  <a:lnTo>
                    <a:pt x="1125" y="194"/>
                  </a:lnTo>
                  <a:lnTo>
                    <a:pt x="1110" y="193"/>
                  </a:lnTo>
                  <a:lnTo>
                    <a:pt x="1092" y="192"/>
                  </a:lnTo>
                  <a:lnTo>
                    <a:pt x="1057" y="187"/>
                  </a:lnTo>
                  <a:lnTo>
                    <a:pt x="1019" y="181"/>
                  </a:lnTo>
                  <a:lnTo>
                    <a:pt x="982" y="172"/>
                  </a:lnTo>
                  <a:lnTo>
                    <a:pt x="947" y="163"/>
                  </a:lnTo>
                  <a:lnTo>
                    <a:pt x="931" y="159"/>
                  </a:lnTo>
                  <a:lnTo>
                    <a:pt x="917" y="154"/>
                  </a:lnTo>
                  <a:lnTo>
                    <a:pt x="904" y="149"/>
                  </a:lnTo>
                  <a:lnTo>
                    <a:pt x="893" y="144"/>
                  </a:lnTo>
                  <a:lnTo>
                    <a:pt x="903" y="126"/>
                  </a:lnTo>
                  <a:lnTo>
                    <a:pt x="909" y="109"/>
                  </a:lnTo>
                  <a:lnTo>
                    <a:pt x="912" y="101"/>
                  </a:lnTo>
                  <a:lnTo>
                    <a:pt x="915" y="91"/>
                  </a:lnTo>
                  <a:lnTo>
                    <a:pt x="916" y="82"/>
                  </a:lnTo>
                  <a:lnTo>
                    <a:pt x="918" y="73"/>
                  </a:lnTo>
                  <a:lnTo>
                    <a:pt x="918" y="65"/>
                  </a:lnTo>
                  <a:lnTo>
                    <a:pt x="918" y="55"/>
                  </a:lnTo>
                  <a:lnTo>
                    <a:pt x="918" y="46"/>
                  </a:lnTo>
                  <a:lnTo>
                    <a:pt x="917" y="37"/>
                  </a:lnTo>
                  <a:lnTo>
                    <a:pt x="915" y="28"/>
                  </a:lnTo>
                  <a:lnTo>
                    <a:pt x="913" y="19"/>
                  </a:lnTo>
                  <a:lnTo>
                    <a:pt x="910" y="9"/>
                  </a:lnTo>
                  <a:lnTo>
                    <a:pt x="907" y="0"/>
                  </a:lnTo>
                  <a:lnTo>
                    <a:pt x="898" y="5"/>
                  </a:lnTo>
                  <a:lnTo>
                    <a:pt x="886" y="10"/>
                  </a:lnTo>
                  <a:lnTo>
                    <a:pt x="872" y="15"/>
                  </a:lnTo>
                  <a:lnTo>
                    <a:pt x="855" y="21"/>
                  </a:lnTo>
                  <a:lnTo>
                    <a:pt x="838" y="25"/>
                  </a:lnTo>
                  <a:lnTo>
                    <a:pt x="819" y="28"/>
                  </a:lnTo>
                  <a:lnTo>
                    <a:pt x="799" y="32"/>
                  </a:lnTo>
                  <a:lnTo>
                    <a:pt x="779" y="35"/>
                  </a:lnTo>
                  <a:lnTo>
                    <a:pt x="736" y="40"/>
                  </a:lnTo>
                  <a:lnTo>
                    <a:pt x="695" y="44"/>
                  </a:lnTo>
                  <a:lnTo>
                    <a:pt x="658" y="46"/>
                  </a:lnTo>
                  <a:lnTo>
                    <a:pt x="630" y="47"/>
                  </a:lnTo>
                  <a:lnTo>
                    <a:pt x="602" y="46"/>
                  </a:lnTo>
                  <a:lnTo>
                    <a:pt x="569" y="43"/>
                  </a:lnTo>
                  <a:lnTo>
                    <a:pt x="532" y="39"/>
                  </a:lnTo>
                  <a:lnTo>
                    <a:pt x="493" y="34"/>
                  </a:lnTo>
                  <a:lnTo>
                    <a:pt x="452" y="30"/>
                  </a:lnTo>
                  <a:lnTo>
                    <a:pt x="411" y="27"/>
                  </a:lnTo>
                  <a:lnTo>
                    <a:pt x="391" y="26"/>
                  </a:lnTo>
                  <a:lnTo>
                    <a:pt x="370" y="25"/>
                  </a:lnTo>
                  <a:lnTo>
                    <a:pt x="351" y="25"/>
                  </a:lnTo>
                  <a:lnTo>
                    <a:pt x="331" y="26"/>
                  </a:lnTo>
                  <a:lnTo>
                    <a:pt x="311" y="27"/>
                  </a:lnTo>
                  <a:lnTo>
                    <a:pt x="291" y="30"/>
                  </a:lnTo>
                  <a:lnTo>
                    <a:pt x="272" y="33"/>
                  </a:lnTo>
                  <a:lnTo>
                    <a:pt x="253" y="36"/>
                  </a:lnTo>
                  <a:lnTo>
                    <a:pt x="236" y="41"/>
                  </a:lnTo>
                  <a:lnTo>
                    <a:pt x="219" y="46"/>
                  </a:lnTo>
                  <a:lnTo>
                    <a:pt x="203" y="52"/>
                  </a:lnTo>
                  <a:lnTo>
                    <a:pt x="187" y="59"/>
                  </a:lnTo>
                  <a:lnTo>
                    <a:pt x="172" y="66"/>
                  </a:lnTo>
                  <a:lnTo>
                    <a:pt x="158" y="74"/>
                  </a:lnTo>
                  <a:lnTo>
                    <a:pt x="144" y="82"/>
                  </a:lnTo>
                  <a:lnTo>
                    <a:pt x="131" y="91"/>
                  </a:lnTo>
                  <a:lnTo>
                    <a:pt x="119" y="101"/>
                  </a:lnTo>
                  <a:lnTo>
                    <a:pt x="106" y="110"/>
                  </a:lnTo>
                  <a:lnTo>
                    <a:pt x="95" y="120"/>
                  </a:lnTo>
                  <a:lnTo>
                    <a:pt x="85" y="130"/>
                  </a:lnTo>
                  <a:lnTo>
                    <a:pt x="76" y="142"/>
                  </a:lnTo>
                  <a:lnTo>
                    <a:pt x="66" y="152"/>
                  </a:lnTo>
                  <a:lnTo>
                    <a:pt x="57" y="164"/>
                  </a:lnTo>
                  <a:lnTo>
                    <a:pt x="49" y="176"/>
                  </a:lnTo>
                  <a:lnTo>
                    <a:pt x="42" y="187"/>
                  </a:lnTo>
                  <a:lnTo>
                    <a:pt x="36" y="199"/>
                  </a:lnTo>
                  <a:lnTo>
                    <a:pt x="30" y="211"/>
                  </a:lnTo>
                  <a:lnTo>
                    <a:pt x="23" y="224"/>
                  </a:lnTo>
                  <a:lnTo>
                    <a:pt x="18" y="236"/>
                  </a:lnTo>
                  <a:lnTo>
                    <a:pt x="14" y="248"/>
                  </a:lnTo>
                  <a:lnTo>
                    <a:pt x="10" y="261"/>
                  </a:lnTo>
                  <a:lnTo>
                    <a:pt x="7" y="273"/>
                  </a:lnTo>
                  <a:lnTo>
                    <a:pt x="5" y="285"/>
                  </a:lnTo>
                  <a:lnTo>
                    <a:pt x="2" y="298"/>
                  </a:lnTo>
                  <a:lnTo>
                    <a:pt x="1" y="310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B3FC5E4-342B-6E4E-8A32-D692DDC9C2F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" y="1187"/>
              <a:ext cx="489" cy="242"/>
            </a:xfrm>
            <a:custGeom>
              <a:avLst/>
              <a:gdLst>
                <a:gd name="T0" fmla="*/ 860 w 1454"/>
                <a:gd name="T1" fmla="*/ 314 h 726"/>
                <a:gd name="T2" fmla="*/ 1008 w 1454"/>
                <a:gd name="T3" fmla="*/ 341 h 726"/>
                <a:gd name="T4" fmla="*/ 1135 w 1454"/>
                <a:gd name="T5" fmla="*/ 381 h 726"/>
                <a:gd name="T6" fmla="*/ 1237 w 1454"/>
                <a:gd name="T7" fmla="*/ 433 h 726"/>
                <a:gd name="T8" fmla="*/ 1318 w 1454"/>
                <a:gd name="T9" fmla="*/ 495 h 726"/>
                <a:gd name="T10" fmla="*/ 1377 w 1454"/>
                <a:gd name="T11" fmla="*/ 561 h 726"/>
                <a:gd name="T12" fmla="*/ 1415 w 1454"/>
                <a:gd name="T13" fmla="*/ 632 h 726"/>
                <a:gd name="T14" fmla="*/ 1432 w 1454"/>
                <a:gd name="T15" fmla="*/ 702 h 726"/>
                <a:gd name="T16" fmla="*/ 1445 w 1454"/>
                <a:gd name="T17" fmla="*/ 689 h 726"/>
                <a:gd name="T18" fmla="*/ 1454 w 1454"/>
                <a:gd name="T19" fmla="*/ 618 h 726"/>
                <a:gd name="T20" fmla="*/ 1451 w 1454"/>
                <a:gd name="T21" fmla="*/ 542 h 726"/>
                <a:gd name="T22" fmla="*/ 1426 w 1454"/>
                <a:gd name="T23" fmla="*/ 470 h 726"/>
                <a:gd name="T24" fmla="*/ 1381 w 1454"/>
                <a:gd name="T25" fmla="*/ 356 h 726"/>
                <a:gd name="T26" fmla="*/ 1373 w 1454"/>
                <a:gd name="T27" fmla="*/ 305 h 726"/>
                <a:gd name="T28" fmla="*/ 1384 w 1454"/>
                <a:gd name="T29" fmla="*/ 233 h 726"/>
                <a:gd name="T30" fmla="*/ 1332 w 1454"/>
                <a:gd name="T31" fmla="*/ 220 h 726"/>
                <a:gd name="T32" fmla="*/ 1265 w 1454"/>
                <a:gd name="T33" fmla="*/ 230 h 726"/>
                <a:gd name="T34" fmla="*/ 1223 w 1454"/>
                <a:gd name="T35" fmla="*/ 224 h 726"/>
                <a:gd name="T36" fmla="*/ 1204 w 1454"/>
                <a:gd name="T37" fmla="*/ 211 h 726"/>
                <a:gd name="T38" fmla="*/ 1189 w 1454"/>
                <a:gd name="T39" fmla="*/ 188 h 726"/>
                <a:gd name="T40" fmla="*/ 1173 w 1454"/>
                <a:gd name="T41" fmla="*/ 117 h 726"/>
                <a:gd name="T42" fmla="*/ 1157 w 1454"/>
                <a:gd name="T43" fmla="*/ 75 h 726"/>
                <a:gd name="T44" fmla="*/ 1136 w 1454"/>
                <a:gd name="T45" fmla="*/ 56 h 726"/>
                <a:gd name="T46" fmla="*/ 1111 w 1454"/>
                <a:gd name="T47" fmla="*/ 50 h 726"/>
                <a:gd name="T48" fmla="*/ 1062 w 1454"/>
                <a:gd name="T49" fmla="*/ 55 h 726"/>
                <a:gd name="T50" fmla="*/ 986 w 1454"/>
                <a:gd name="T51" fmla="*/ 81 h 726"/>
                <a:gd name="T52" fmla="*/ 915 w 1454"/>
                <a:gd name="T53" fmla="*/ 98 h 726"/>
                <a:gd name="T54" fmla="*/ 867 w 1454"/>
                <a:gd name="T55" fmla="*/ 84 h 726"/>
                <a:gd name="T56" fmla="*/ 800 w 1454"/>
                <a:gd name="T57" fmla="*/ 36 h 726"/>
                <a:gd name="T58" fmla="*/ 754 w 1454"/>
                <a:gd name="T59" fmla="*/ 8 h 726"/>
                <a:gd name="T60" fmla="*/ 705 w 1454"/>
                <a:gd name="T61" fmla="*/ 1 h 726"/>
                <a:gd name="T62" fmla="*/ 662 w 1454"/>
                <a:gd name="T63" fmla="*/ 20 h 726"/>
                <a:gd name="T64" fmla="*/ 611 w 1454"/>
                <a:gd name="T65" fmla="*/ 61 h 726"/>
                <a:gd name="T66" fmla="*/ 550 w 1454"/>
                <a:gd name="T67" fmla="*/ 95 h 726"/>
                <a:gd name="T68" fmla="*/ 499 w 1454"/>
                <a:gd name="T69" fmla="*/ 103 h 726"/>
                <a:gd name="T70" fmla="*/ 413 w 1454"/>
                <a:gd name="T71" fmla="*/ 88 h 726"/>
                <a:gd name="T72" fmla="*/ 365 w 1454"/>
                <a:gd name="T73" fmla="*/ 79 h 726"/>
                <a:gd name="T74" fmla="*/ 336 w 1454"/>
                <a:gd name="T75" fmla="*/ 83 h 726"/>
                <a:gd name="T76" fmla="*/ 312 w 1454"/>
                <a:gd name="T77" fmla="*/ 98 h 726"/>
                <a:gd name="T78" fmla="*/ 281 w 1454"/>
                <a:gd name="T79" fmla="*/ 139 h 726"/>
                <a:gd name="T80" fmla="*/ 252 w 1454"/>
                <a:gd name="T81" fmla="*/ 189 h 726"/>
                <a:gd name="T82" fmla="*/ 209 w 1454"/>
                <a:gd name="T83" fmla="*/ 217 h 726"/>
                <a:gd name="T84" fmla="*/ 169 w 1454"/>
                <a:gd name="T85" fmla="*/ 223 h 726"/>
                <a:gd name="T86" fmla="*/ 111 w 1454"/>
                <a:gd name="T87" fmla="*/ 208 h 726"/>
                <a:gd name="T88" fmla="*/ 76 w 1454"/>
                <a:gd name="T89" fmla="*/ 202 h 726"/>
                <a:gd name="T90" fmla="*/ 81 w 1454"/>
                <a:gd name="T91" fmla="*/ 222 h 726"/>
                <a:gd name="T92" fmla="*/ 91 w 1454"/>
                <a:gd name="T93" fmla="*/ 260 h 726"/>
                <a:gd name="T94" fmla="*/ 93 w 1454"/>
                <a:gd name="T95" fmla="*/ 307 h 726"/>
                <a:gd name="T96" fmla="*/ 87 w 1454"/>
                <a:gd name="T97" fmla="*/ 351 h 726"/>
                <a:gd name="T98" fmla="*/ 48 w 1454"/>
                <a:gd name="T99" fmla="*/ 434 h 726"/>
                <a:gd name="T100" fmla="*/ 9 w 1454"/>
                <a:gd name="T101" fmla="*/ 528 h 726"/>
                <a:gd name="T102" fmla="*/ 0 w 1454"/>
                <a:gd name="T103" fmla="*/ 584 h 726"/>
                <a:gd name="T104" fmla="*/ 5 w 1454"/>
                <a:gd name="T105" fmla="*/ 637 h 726"/>
                <a:gd name="T106" fmla="*/ 31 w 1454"/>
                <a:gd name="T107" fmla="*/ 707 h 726"/>
                <a:gd name="T108" fmla="*/ 42 w 1454"/>
                <a:gd name="T109" fmla="*/ 655 h 726"/>
                <a:gd name="T110" fmla="*/ 71 w 1454"/>
                <a:gd name="T111" fmla="*/ 570 h 726"/>
                <a:gd name="T112" fmla="*/ 124 w 1454"/>
                <a:gd name="T113" fmla="*/ 495 h 726"/>
                <a:gd name="T114" fmla="*/ 200 w 1454"/>
                <a:gd name="T115" fmla="*/ 430 h 726"/>
                <a:gd name="T116" fmla="*/ 297 w 1454"/>
                <a:gd name="T117" fmla="*/ 379 h 726"/>
                <a:gd name="T118" fmla="*/ 412 w 1454"/>
                <a:gd name="T119" fmla="*/ 340 h 726"/>
                <a:gd name="T120" fmla="*/ 545 w 1454"/>
                <a:gd name="T121" fmla="*/ 315 h 726"/>
                <a:gd name="T122" fmla="*/ 692 w 1454"/>
                <a:gd name="T123" fmla="*/ 30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54" h="726">
                  <a:moveTo>
                    <a:pt x="731" y="307"/>
                  </a:moveTo>
                  <a:lnTo>
                    <a:pt x="776" y="308"/>
                  </a:lnTo>
                  <a:lnTo>
                    <a:pt x="818" y="311"/>
                  </a:lnTo>
                  <a:lnTo>
                    <a:pt x="860" y="314"/>
                  </a:lnTo>
                  <a:lnTo>
                    <a:pt x="899" y="319"/>
                  </a:lnTo>
                  <a:lnTo>
                    <a:pt x="937" y="325"/>
                  </a:lnTo>
                  <a:lnTo>
                    <a:pt x="974" y="333"/>
                  </a:lnTo>
                  <a:lnTo>
                    <a:pt x="1008" y="341"/>
                  </a:lnTo>
                  <a:lnTo>
                    <a:pt x="1042" y="349"/>
                  </a:lnTo>
                  <a:lnTo>
                    <a:pt x="1074" y="359"/>
                  </a:lnTo>
                  <a:lnTo>
                    <a:pt x="1105" y="369"/>
                  </a:lnTo>
                  <a:lnTo>
                    <a:pt x="1135" y="381"/>
                  </a:lnTo>
                  <a:lnTo>
                    <a:pt x="1162" y="393"/>
                  </a:lnTo>
                  <a:lnTo>
                    <a:pt x="1189" y="405"/>
                  </a:lnTo>
                  <a:lnTo>
                    <a:pt x="1214" y="420"/>
                  </a:lnTo>
                  <a:lnTo>
                    <a:pt x="1237" y="433"/>
                  </a:lnTo>
                  <a:lnTo>
                    <a:pt x="1260" y="447"/>
                  </a:lnTo>
                  <a:lnTo>
                    <a:pt x="1280" y="463"/>
                  </a:lnTo>
                  <a:lnTo>
                    <a:pt x="1300" y="478"/>
                  </a:lnTo>
                  <a:lnTo>
                    <a:pt x="1318" y="495"/>
                  </a:lnTo>
                  <a:lnTo>
                    <a:pt x="1335" y="511"/>
                  </a:lnTo>
                  <a:lnTo>
                    <a:pt x="1350" y="528"/>
                  </a:lnTo>
                  <a:lnTo>
                    <a:pt x="1365" y="545"/>
                  </a:lnTo>
                  <a:lnTo>
                    <a:pt x="1377" y="561"/>
                  </a:lnTo>
                  <a:lnTo>
                    <a:pt x="1389" y="579"/>
                  </a:lnTo>
                  <a:lnTo>
                    <a:pt x="1398" y="596"/>
                  </a:lnTo>
                  <a:lnTo>
                    <a:pt x="1408" y="615"/>
                  </a:lnTo>
                  <a:lnTo>
                    <a:pt x="1415" y="632"/>
                  </a:lnTo>
                  <a:lnTo>
                    <a:pt x="1421" y="650"/>
                  </a:lnTo>
                  <a:lnTo>
                    <a:pt x="1426" y="667"/>
                  </a:lnTo>
                  <a:lnTo>
                    <a:pt x="1430" y="685"/>
                  </a:lnTo>
                  <a:lnTo>
                    <a:pt x="1432" y="702"/>
                  </a:lnTo>
                  <a:lnTo>
                    <a:pt x="1433" y="719"/>
                  </a:lnTo>
                  <a:lnTo>
                    <a:pt x="1438" y="709"/>
                  </a:lnTo>
                  <a:lnTo>
                    <a:pt x="1441" y="699"/>
                  </a:lnTo>
                  <a:lnTo>
                    <a:pt x="1445" y="689"/>
                  </a:lnTo>
                  <a:lnTo>
                    <a:pt x="1448" y="678"/>
                  </a:lnTo>
                  <a:lnTo>
                    <a:pt x="1451" y="658"/>
                  </a:lnTo>
                  <a:lnTo>
                    <a:pt x="1453" y="638"/>
                  </a:lnTo>
                  <a:lnTo>
                    <a:pt x="1454" y="618"/>
                  </a:lnTo>
                  <a:lnTo>
                    <a:pt x="1454" y="596"/>
                  </a:lnTo>
                  <a:lnTo>
                    <a:pt x="1453" y="575"/>
                  </a:lnTo>
                  <a:lnTo>
                    <a:pt x="1452" y="552"/>
                  </a:lnTo>
                  <a:lnTo>
                    <a:pt x="1451" y="542"/>
                  </a:lnTo>
                  <a:lnTo>
                    <a:pt x="1448" y="531"/>
                  </a:lnTo>
                  <a:lnTo>
                    <a:pt x="1444" y="517"/>
                  </a:lnTo>
                  <a:lnTo>
                    <a:pt x="1438" y="502"/>
                  </a:lnTo>
                  <a:lnTo>
                    <a:pt x="1426" y="470"/>
                  </a:lnTo>
                  <a:lnTo>
                    <a:pt x="1413" y="436"/>
                  </a:lnTo>
                  <a:lnTo>
                    <a:pt x="1398" y="402"/>
                  </a:lnTo>
                  <a:lnTo>
                    <a:pt x="1386" y="371"/>
                  </a:lnTo>
                  <a:lnTo>
                    <a:pt x="1381" y="356"/>
                  </a:lnTo>
                  <a:lnTo>
                    <a:pt x="1377" y="343"/>
                  </a:lnTo>
                  <a:lnTo>
                    <a:pt x="1374" y="332"/>
                  </a:lnTo>
                  <a:lnTo>
                    <a:pt x="1373" y="321"/>
                  </a:lnTo>
                  <a:lnTo>
                    <a:pt x="1373" y="305"/>
                  </a:lnTo>
                  <a:lnTo>
                    <a:pt x="1373" y="289"/>
                  </a:lnTo>
                  <a:lnTo>
                    <a:pt x="1375" y="275"/>
                  </a:lnTo>
                  <a:lnTo>
                    <a:pt x="1378" y="261"/>
                  </a:lnTo>
                  <a:lnTo>
                    <a:pt x="1384" y="233"/>
                  </a:lnTo>
                  <a:lnTo>
                    <a:pt x="1391" y="203"/>
                  </a:lnTo>
                  <a:lnTo>
                    <a:pt x="1377" y="207"/>
                  </a:lnTo>
                  <a:lnTo>
                    <a:pt x="1356" y="212"/>
                  </a:lnTo>
                  <a:lnTo>
                    <a:pt x="1332" y="220"/>
                  </a:lnTo>
                  <a:lnTo>
                    <a:pt x="1306" y="225"/>
                  </a:lnTo>
                  <a:lnTo>
                    <a:pt x="1292" y="228"/>
                  </a:lnTo>
                  <a:lnTo>
                    <a:pt x="1278" y="229"/>
                  </a:lnTo>
                  <a:lnTo>
                    <a:pt x="1265" y="230"/>
                  </a:lnTo>
                  <a:lnTo>
                    <a:pt x="1253" y="230"/>
                  </a:lnTo>
                  <a:lnTo>
                    <a:pt x="1240" y="228"/>
                  </a:lnTo>
                  <a:lnTo>
                    <a:pt x="1229" y="226"/>
                  </a:lnTo>
                  <a:lnTo>
                    <a:pt x="1223" y="224"/>
                  </a:lnTo>
                  <a:lnTo>
                    <a:pt x="1218" y="221"/>
                  </a:lnTo>
                  <a:lnTo>
                    <a:pt x="1214" y="219"/>
                  </a:lnTo>
                  <a:lnTo>
                    <a:pt x="1209" y="216"/>
                  </a:lnTo>
                  <a:lnTo>
                    <a:pt x="1204" y="211"/>
                  </a:lnTo>
                  <a:lnTo>
                    <a:pt x="1200" y="207"/>
                  </a:lnTo>
                  <a:lnTo>
                    <a:pt x="1197" y="203"/>
                  </a:lnTo>
                  <a:lnTo>
                    <a:pt x="1194" y="198"/>
                  </a:lnTo>
                  <a:lnTo>
                    <a:pt x="1189" y="188"/>
                  </a:lnTo>
                  <a:lnTo>
                    <a:pt x="1185" y="178"/>
                  </a:lnTo>
                  <a:lnTo>
                    <a:pt x="1180" y="154"/>
                  </a:lnTo>
                  <a:lnTo>
                    <a:pt x="1175" y="129"/>
                  </a:lnTo>
                  <a:lnTo>
                    <a:pt x="1173" y="117"/>
                  </a:lnTo>
                  <a:lnTo>
                    <a:pt x="1171" y="106"/>
                  </a:lnTo>
                  <a:lnTo>
                    <a:pt x="1167" y="94"/>
                  </a:lnTo>
                  <a:lnTo>
                    <a:pt x="1162" y="84"/>
                  </a:lnTo>
                  <a:lnTo>
                    <a:pt x="1157" y="75"/>
                  </a:lnTo>
                  <a:lnTo>
                    <a:pt x="1150" y="67"/>
                  </a:lnTo>
                  <a:lnTo>
                    <a:pt x="1146" y="64"/>
                  </a:lnTo>
                  <a:lnTo>
                    <a:pt x="1141" y="60"/>
                  </a:lnTo>
                  <a:lnTo>
                    <a:pt x="1136" y="56"/>
                  </a:lnTo>
                  <a:lnTo>
                    <a:pt x="1130" y="54"/>
                  </a:lnTo>
                  <a:lnTo>
                    <a:pt x="1124" y="52"/>
                  </a:lnTo>
                  <a:lnTo>
                    <a:pt x="1117" y="51"/>
                  </a:lnTo>
                  <a:lnTo>
                    <a:pt x="1111" y="50"/>
                  </a:lnTo>
                  <a:lnTo>
                    <a:pt x="1105" y="49"/>
                  </a:lnTo>
                  <a:lnTo>
                    <a:pt x="1091" y="50"/>
                  </a:lnTo>
                  <a:lnTo>
                    <a:pt x="1076" y="52"/>
                  </a:lnTo>
                  <a:lnTo>
                    <a:pt x="1062" y="55"/>
                  </a:lnTo>
                  <a:lnTo>
                    <a:pt x="1046" y="60"/>
                  </a:lnTo>
                  <a:lnTo>
                    <a:pt x="1032" y="65"/>
                  </a:lnTo>
                  <a:lnTo>
                    <a:pt x="1017" y="70"/>
                  </a:lnTo>
                  <a:lnTo>
                    <a:pt x="986" y="81"/>
                  </a:lnTo>
                  <a:lnTo>
                    <a:pt x="956" y="90"/>
                  </a:lnTo>
                  <a:lnTo>
                    <a:pt x="942" y="94"/>
                  </a:lnTo>
                  <a:lnTo>
                    <a:pt x="927" y="97"/>
                  </a:lnTo>
                  <a:lnTo>
                    <a:pt x="915" y="98"/>
                  </a:lnTo>
                  <a:lnTo>
                    <a:pt x="903" y="97"/>
                  </a:lnTo>
                  <a:lnTo>
                    <a:pt x="891" y="94"/>
                  </a:lnTo>
                  <a:lnTo>
                    <a:pt x="879" y="90"/>
                  </a:lnTo>
                  <a:lnTo>
                    <a:pt x="867" y="84"/>
                  </a:lnTo>
                  <a:lnTo>
                    <a:pt x="856" y="78"/>
                  </a:lnTo>
                  <a:lnTo>
                    <a:pt x="833" y="63"/>
                  </a:lnTo>
                  <a:lnTo>
                    <a:pt x="812" y="45"/>
                  </a:lnTo>
                  <a:lnTo>
                    <a:pt x="800" y="36"/>
                  </a:lnTo>
                  <a:lnTo>
                    <a:pt x="789" y="28"/>
                  </a:lnTo>
                  <a:lnTo>
                    <a:pt x="777" y="21"/>
                  </a:lnTo>
                  <a:lnTo>
                    <a:pt x="765" y="13"/>
                  </a:lnTo>
                  <a:lnTo>
                    <a:pt x="754" y="8"/>
                  </a:lnTo>
                  <a:lnTo>
                    <a:pt x="742" y="4"/>
                  </a:lnTo>
                  <a:lnTo>
                    <a:pt x="729" y="1"/>
                  </a:lnTo>
                  <a:lnTo>
                    <a:pt x="717" y="0"/>
                  </a:lnTo>
                  <a:lnTo>
                    <a:pt x="705" y="1"/>
                  </a:lnTo>
                  <a:lnTo>
                    <a:pt x="694" y="3"/>
                  </a:lnTo>
                  <a:lnTo>
                    <a:pt x="683" y="7"/>
                  </a:lnTo>
                  <a:lnTo>
                    <a:pt x="672" y="13"/>
                  </a:lnTo>
                  <a:lnTo>
                    <a:pt x="662" y="20"/>
                  </a:lnTo>
                  <a:lnTo>
                    <a:pt x="651" y="27"/>
                  </a:lnTo>
                  <a:lnTo>
                    <a:pt x="642" y="35"/>
                  </a:lnTo>
                  <a:lnTo>
                    <a:pt x="632" y="43"/>
                  </a:lnTo>
                  <a:lnTo>
                    <a:pt x="611" y="61"/>
                  </a:lnTo>
                  <a:lnTo>
                    <a:pt x="589" y="77"/>
                  </a:lnTo>
                  <a:lnTo>
                    <a:pt x="577" y="84"/>
                  </a:lnTo>
                  <a:lnTo>
                    <a:pt x="563" y="90"/>
                  </a:lnTo>
                  <a:lnTo>
                    <a:pt x="550" y="95"/>
                  </a:lnTo>
                  <a:lnTo>
                    <a:pt x="536" y="100"/>
                  </a:lnTo>
                  <a:lnTo>
                    <a:pt x="523" y="102"/>
                  </a:lnTo>
                  <a:lnTo>
                    <a:pt x="511" y="103"/>
                  </a:lnTo>
                  <a:lnTo>
                    <a:pt x="499" y="103"/>
                  </a:lnTo>
                  <a:lnTo>
                    <a:pt x="486" y="103"/>
                  </a:lnTo>
                  <a:lnTo>
                    <a:pt x="462" y="99"/>
                  </a:lnTo>
                  <a:lnTo>
                    <a:pt x="437" y="93"/>
                  </a:lnTo>
                  <a:lnTo>
                    <a:pt x="413" y="88"/>
                  </a:lnTo>
                  <a:lnTo>
                    <a:pt x="393" y="83"/>
                  </a:lnTo>
                  <a:lnTo>
                    <a:pt x="383" y="81"/>
                  </a:lnTo>
                  <a:lnTo>
                    <a:pt x="373" y="79"/>
                  </a:lnTo>
                  <a:lnTo>
                    <a:pt x="365" y="79"/>
                  </a:lnTo>
                  <a:lnTo>
                    <a:pt x="358" y="79"/>
                  </a:lnTo>
                  <a:lnTo>
                    <a:pt x="351" y="80"/>
                  </a:lnTo>
                  <a:lnTo>
                    <a:pt x="344" y="81"/>
                  </a:lnTo>
                  <a:lnTo>
                    <a:pt x="336" y="83"/>
                  </a:lnTo>
                  <a:lnTo>
                    <a:pt x="330" y="86"/>
                  </a:lnTo>
                  <a:lnTo>
                    <a:pt x="324" y="89"/>
                  </a:lnTo>
                  <a:lnTo>
                    <a:pt x="318" y="93"/>
                  </a:lnTo>
                  <a:lnTo>
                    <a:pt x="312" y="98"/>
                  </a:lnTo>
                  <a:lnTo>
                    <a:pt x="307" y="103"/>
                  </a:lnTo>
                  <a:lnTo>
                    <a:pt x="297" y="113"/>
                  </a:lnTo>
                  <a:lnTo>
                    <a:pt x="288" y="125"/>
                  </a:lnTo>
                  <a:lnTo>
                    <a:pt x="281" y="139"/>
                  </a:lnTo>
                  <a:lnTo>
                    <a:pt x="274" y="153"/>
                  </a:lnTo>
                  <a:lnTo>
                    <a:pt x="267" y="167"/>
                  </a:lnTo>
                  <a:lnTo>
                    <a:pt x="260" y="179"/>
                  </a:lnTo>
                  <a:lnTo>
                    <a:pt x="252" y="189"/>
                  </a:lnTo>
                  <a:lnTo>
                    <a:pt x="244" y="198"/>
                  </a:lnTo>
                  <a:lnTo>
                    <a:pt x="235" y="205"/>
                  </a:lnTo>
                  <a:lnTo>
                    <a:pt x="223" y="211"/>
                  </a:lnTo>
                  <a:lnTo>
                    <a:pt x="209" y="217"/>
                  </a:lnTo>
                  <a:lnTo>
                    <a:pt x="192" y="222"/>
                  </a:lnTo>
                  <a:lnTo>
                    <a:pt x="185" y="223"/>
                  </a:lnTo>
                  <a:lnTo>
                    <a:pt x="177" y="223"/>
                  </a:lnTo>
                  <a:lnTo>
                    <a:pt x="169" y="223"/>
                  </a:lnTo>
                  <a:lnTo>
                    <a:pt x="161" y="222"/>
                  </a:lnTo>
                  <a:lnTo>
                    <a:pt x="144" y="219"/>
                  </a:lnTo>
                  <a:lnTo>
                    <a:pt x="127" y="214"/>
                  </a:lnTo>
                  <a:lnTo>
                    <a:pt x="111" y="208"/>
                  </a:lnTo>
                  <a:lnTo>
                    <a:pt x="95" y="205"/>
                  </a:lnTo>
                  <a:lnTo>
                    <a:pt x="89" y="203"/>
                  </a:lnTo>
                  <a:lnTo>
                    <a:pt x="82" y="202"/>
                  </a:lnTo>
                  <a:lnTo>
                    <a:pt x="76" y="202"/>
                  </a:lnTo>
                  <a:lnTo>
                    <a:pt x="71" y="203"/>
                  </a:lnTo>
                  <a:lnTo>
                    <a:pt x="75" y="208"/>
                  </a:lnTo>
                  <a:lnTo>
                    <a:pt x="78" y="215"/>
                  </a:lnTo>
                  <a:lnTo>
                    <a:pt x="81" y="222"/>
                  </a:lnTo>
                  <a:lnTo>
                    <a:pt x="84" y="230"/>
                  </a:lnTo>
                  <a:lnTo>
                    <a:pt x="87" y="239"/>
                  </a:lnTo>
                  <a:lnTo>
                    <a:pt x="89" y="249"/>
                  </a:lnTo>
                  <a:lnTo>
                    <a:pt x="91" y="260"/>
                  </a:lnTo>
                  <a:lnTo>
                    <a:pt x="92" y="271"/>
                  </a:lnTo>
                  <a:lnTo>
                    <a:pt x="93" y="283"/>
                  </a:lnTo>
                  <a:lnTo>
                    <a:pt x="93" y="295"/>
                  </a:lnTo>
                  <a:lnTo>
                    <a:pt x="93" y="307"/>
                  </a:lnTo>
                  <a:lnTo>
                    <a:pt x="92" y="318"/>
                  </a:lnTo>
                  <a:lnTo>
                    <a:pt x="91" y="329"/>
                  </a:lnTo>
                  <a:lnTo>
                    <a:pt x="89" y="341"/>
                  </a:lnTo>
                  <a:lnTo>
                    <a:pt x="87" y="351"/>
                  </a:lnTo>
                  <a:lnTo>
                    <a:pt x="83" y="361"/>
                  </a:lnTo>
                  <a:lnTo>
                    <a:pt x="73" y="385"/>
                  </a:lnTo>
                  <a:lnTo>
                    <a:pt x="62" y="410"/>
                  </a:lnTo>
                  <a:lnTo>
                    <a:pt x="48" y="434"/>
                  </a:lnTo>
                  <a:lnTo>
                    <a:pt x="36" y="460"/>
                  </a:lnTo>
                  <a:lnTo>
                    <a:pt x="24" y="486"/>
                  </a:lnTo>
                  <a:lnTo>
                    <a:pt x="13" y="514"/>
                  </a:lnTo>
                  <a:lnTo>
                    <a:pt x="9" y="528"/>
                  </a:lnTo>
                  <a:lnTo>
                    <a:pt x="5" y="542"/>
                  </a:lnTo>
                  <a:lnTo>
                    <a:pt x="3" y="556"/>
                  </a:lnTo>
                  <a:lnTo>
                    <a:pt x="1" y="572"/>
                  </a:lnTo>
                  <a:lnTo>
                    <a:pt x="0" y="584"/>
                  </a:lnTo>
                  <a:lnTo>
                    <a:pt x="0" y="596"/>
                  </a:lnTo>
                  <a:lnTo>
                    <a:pt x="1" y="608"/>
                  </a:lnTo>
                  <a:lnTo>
                    <a:pt x="2" y="618"/>
                  </a:lnTo>
                  <a:lnTo>
                    <a:pt x="5" y="637"/>
                  </a:lnTo>
                  <a:lnTo>
                    <a:pt x="10" y="656"/>
                  </a:lnTo>
                  <a:lnTo>
                    <a:pt x="16" y="672"/>
                  </a:lnTo>
                  <a:lnTo>
                    <a:pt x="24" y="690"/>
                  </a:lnTo>
                  <a:lnTo>
                    <a:pt x="31" y="707"/>
                  </a:lnTo>
                  <a:lnTo>
                    <a:pt x="38" y="726"/>
                  </a:lnTo>
                  <a:lnTo>
                    <a:pt x="37" y="701"/>
                  </a:lnTo>
                  <a:lnTo>
                    <a:pt x="39" y="678"/>
                  </a:lnTo>
                  <a:lnTo>
                    <a:pt x="42" y="655"/>
                  </a:lnTo>
                  <a:lnTo>
                    <a:pt x="46" y="633"/>
                  </a:lnTo>
                  <a:lnTo>
                    <a:pt x="53" y="612"/>
                  </a:lnTo>
                  <a:lnTo>
                    <a:pt x="60" y="590"/>
                  </a:lnTo>
                  <a:lnTo>
                    <a:pt x="71" y="570"/>
                  </a:lnTo>
                  <a:lnTo>
                    <a:pt x="82" y="550"/>
                  </a:lnTo>
                  <a:lnTo>
                    <a:pt x="94" y="531"/>
                  </a:lnTo>
                  <a:lnTo>
                    <a:pt x="109" y="512"/>
                  </a:lnTo>
                  <a:lnTo>
                    <a:pt x="124" y="495"/>
                  </a:lnTo>
                  <a:lnTo>
                    <a:pt x="142" y="477"/>
                  </a:lnTo>
                  <a:lnTo>
                    <a:pt x="160" y="461"/>
                  </a:lnTo>
                  <a:lnTo>
                    <a:pt x="179" y="445"/>
                  </a:lnTo>
                  <a:lnTo>
                    <a:pt x="200" y="430"/>
                  </a:lnTo>
                  <a:lnTo>
                    <a:pt x="223" y="416"/>
                  </a:lnTo>
                  <a:lnTo>
                    <a:pt x="246" y="402"/>
                  </a:lnTo>
                  <a:lnTo>
                    <a:pt x="271" y="390"/>
                  </a:lnTo>
                  <a:lnTo>
                    <a:pt x="297" y="379"/>
                  </a:lnTo>
                  <a:lnTo>
                    <a:pt x="324" y="367"/>
                  </a:lnTo>
                  <a:lnTo>
                    <a:pt x="353" y="357"/>
                  </a:lnTo>
                  <a:lnTo>
                    <a:pt x="383" y="348"/>
                  </a:lnTo>
                  <a:lnTo>
                    <a:pt x="412" y="340"/>
                  </a:lnTo>
                  <a:lnTo>
                    <a:pt x="444" y="333"/>
                  </a:lnTo>
                  <a:lnTo>
                    <a:pt x="477" y="325"/>
                  </a:lnTo>
                  <a:lnTo>
                    <a:pt x="511" y="320"/>
                  </a:lnTo>
                  <a:lnTo>
                    <a:pt x="545" y="315"/>
                  </a:lnTo>
                  <a:lnTo>
                    <a:pt x="581" y="312"/>
                  </a:lnTo>
                  <a:lnTo>
                    <a:pt x="618" y="309"/>
                  </a:lnTo>
                  <a:lnTo>
                    <a:pt x="655" y="307"/>
                  </a:lnTo>
                  <a:lnTo>
                    <a:pt x="692" y="306"/>
                  </a:lnTo>
                  <a:lnTo>
                    <a:pt x="731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D185C29-7AC1-5348-821B-5EEAA243357E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" y="1483"/>
              <a:ext cx="139" cy="202"/>
            </a:xfrm>
            <a:custGeom>
              <a:avLst/>
              <a:gdLst>
                <a:gd name="T0" fmla="*/ 171 w 411"/>
                <a:gd name="T1" fmla="*/ 335 h 597"/>
                <a:gd name="T2" fmla="*/ 155 w 411"/>
                <a:gd name="T3" fmla="*/ 342 h 597"/>
                <a:gd name="T4" fmla="*/ 128 w 411"/>
                <a:gd name="T5" fmla="*/ 358 h 597"/>
                <a:gd name="T6" fmla="*/ 90 w 411"/>
                <a:gd name="T7" fmla="*/ 390 h 597"/>
                <a:gd name="T8" fmla="*/ 62 w 411"/>
                <a:gd name="T9" fmla="*/ 420 h 597"/>
                <a:gd name="T10" fmla="*/ 47 w 411"/>
                <a:gd name="T11" fmla="*/ 440 h 597"/>
                <a:gd name="T12" fmla="*/ 44 w 411"/>
                <a:gd name="T13" fmla="*/ 467 h 597"/>
                <a:gd name="T14" fmla="*/ 62 w 411"/>
                <a:gd name="T15" fmla="*/ 507 h 597"/>
                <a:gd name="T16" fmla="*/ 85 w 411"/>
                <a:gd name="T17" fmla="*/ 550 h 597"/>
                <a:gd name="T18" fmla="*/ 106 w 411"/>
                <a:gd name="T19" fmla="*/ 578 h 597"/>
                <a:gd name="T20" fmla="*/ 120 w 411"/>
                <a:gd name="T21" fmla="*/ 592 h 597"/>
                <a:gd name="T22" fmla="*/ 133 w 411"/>
                <a:gd name="T23" fmla="*/ 581 h 597"/>
                <a:gd name="T24" fmla="*/ 149 w 411"/>
                <a:gd name="T25" fmla="*/ 545 h 597"/>
                <a:gd name="T26" fmla="*/ 171 w 411"/>
                <a:gd name="T27" fmla="*/ 511 h 597"/>
                <a:gd name="T28" fmla="*/ 192 w 411"/>
                <a:gd name="T29" fmla="*/ 484 h 597"/>
                <a:gd name="T30" fmla="*/ 224 w 411"/>
                <a:gd name="T31" fmla="*/ 461 h 597"/>
                <a:gd name="T32" fmla="*/ 267 w 411"/>
                <a:gd name="T33" fmla="*/ 437 h 597"/>
                <a:gd name="T34" fmla="*/ 295 w 411"/>
                <a:gd name="T35" fmla="*/ 423 h 597"/>
                <a:gd name="T36" fmla="*/ 307 w 411"/>
                <a:gd name="T37" fmla="*/ 413 h 597"/>
                <a:gd name="T38" fmla="*/ 315 w 411"/>
                <a:gd name="T39" fmla="*/ 401 h 597"/>
                <a:gd name="T40" fmla="*/ 319 w 411"/>
                <a:gd name="T41" fmla="*/ 386 h 597"/>
                <a:gd name="T42" fmla="*/ 319 w 411"/>
                <a:gd name="T43" fmla="*/ 366 h 597"/>
                <a:gd name="T44" fmla="*/ 317 w 411"/>
                <a:gd name="T45" fmla="*/ 350 h 597"/>
                <a:gd name="T46" fmla="*/ 311 w 411"/>
                <a:gd name="T47" fmla="*/ 326 h 597"/>
                <a:gd name="T48" fmla="*/ 325 w 411"/>
                <a:gd name="T49" fmla="*/ 307 h 597"/>
                <a:gd name="T50" fmla="*/ 361 w 411"/>
                <a:gd name="T51" fmla="*/ 303 h 597"/>
                <a:gd name="T52" fmla="*/ 377 w 411"/>
                <a:gd name="T53" fmla="*/ 297 h 597"/>
                <a:gd name="T54" fmla="*/ 385 w 411"/>
                <a:gd name="T55" fmla="*/ 291 h 597"/>
                <a:gd name="T56" fmla="*/ 393 w 411"/>
                <a:gd name="T57" fmla="*/ 280 h 597"/>
                <a:gd name="T58" fmla="*/ 402 w 411"/>
                <a:gd name="T59" fmla="*/ 262 h 597"/>
                <a:gd name="T60" fmla="*/ 408 w 411"/>
                <a:gd name="T61" fmla="*/ 242 h 597"/>
                <a:gd name="T62" fmla="*/ 411 w 411"/>
                <a:gd name="T63" fmla="*/ 223 h 597"/>
                <a:gd name="T64" fmla="*/ 410 w 411"/>
                <a:gd name="T65" fmla="*/ 203 h 597"/>
                <a:gd name="T66" fmla="*/ 406 w 411"/>
                <a:gd name="T67" fmla="*/ 189 h 597"/>
                <a:gd name="T68" fmla="*/ 395 w 411"/>
                <a:gd name="T69" fmla="*/ 181 h 597"/>
                <a:gd name="T70" fmla="*/ 381 w 411"/>
                <a:gd name="T71" fmla="*/ 176 h 597"/>
                <a:gd name="T72" fmla="*/ 342 w 411"/>
                <a:gd name="T73" fmla="*/ 173 h 597"/>
                <a:gd name="T74" fmla="*/ 261 w 411"/>
                <a:gd name="T75" fmla="*/ 172 h 597"/>
                <a:gd name="T76" fmla="*/ 235 w 411"/>
                <a:gd name="T77" fmla="*/ 168 h 597"/>
                <a:gd name="T78" fmla="*/ 285 w 411"/>
                <a:gd name="T79" fmla="*/ 144 h 597"/>
                <a:gd name="T80" fmla="*/ 310 w 411"/>
                <a:gd name="T81" fmla="*/ 129 h 597"/>
                <a:gd name="T82" fmla="*/ 320 w 411"/>
                <a:gd name="T83" fmla="*/ 120 h 597"/>
                <a:gd name="T84" fmla="*/ 329 w 411"/>
                <a:gd name="T85" fmla="*/ 102 h 597"/>
                <a:gd name="T86" fmla="*/ 334 w 411"/>
                <a:gd name="T87" fmla="*/ 76 h 597"/>
                <a:gd name="T88" fmla="*/ 331 w 411"/>
                <a:gd name="T89" fmla="*/ 30 h 597"/>
                <a:gd name="T90" fmla="*/ 308 w 411"/>
                <a:gd name="T91" fmla="*/ 1 h 597"/>
                <a:gd name="T92" fmla="*/ 268 w 411"/>
                <a:gd name="T93" fmla="*/ 9 h 597"/>
                <a:gd name="T94" fmla="*/ 226 w 411"/>
                <a:gd name="T95" fmla="*/ 21 h 597"/>
                <a:gd name="T96" fmla="*/ 182 w 411"/>
                <a:gd name="T97" fmla="*/ 38 h 597"/>
                <a:gd name="T98" fmla="*/ 139 w 411"/>
                <a:gd name="T99" fmla="*/ 57 h 597"/>
                <a:gd name="T100" fmla="*/ 100 w 411"/>
                <a:gd name="T101" fmla="*/ 77 h 597"/>
                <a:gd name="T102" fmla="*/ 66 w 411"/>
                <a:gd name="T103" fmla="*/ 96 h 597"/>
                <a:gd name="T104" fmla="*/ 40 w 411"/>
                <a:gd name="T105" fmla="*/ 114 h 597"/>
                <a:gd name="T106" fmla="*/ 65 w 411"/>
                <a:gd name="T107" fmla="*/ 203 h 597"/>
                <a:gd name="T108" fmla="*/ 1 w 411"/>
                <a:gd name="T109" fmla="*/ 217 h 597"/>
                <a:gd name="T110" fmla="*/ 0 w 411"/>
                <a:gd name="T111" fmla="*/ 254 h 597"/>
                <a:gd name="T112" fmla="*/ 3 w 411"/>
                <a:gd name="T113" fmla="*/ 292 h 597"/>
                <a:gd name="T114" fmla="*/ 13 w 411"/>
                <a:gd name="T115" fmla="*/ 327 h 597"/>
                <a:gd name="T116" fmla="*/ 40 w 411"/>
                <a:gd name="T117" fmla="*/ 340 h 597"/>
                <a:gd name="T118" fmla="*/ 82 w 411"/>
                <a:gd name="T119" fmla="*/ 334 h 597"/>
                <a:gd name="T120" fmla="*/ 124 w 411"/>
                <a:gd name="T121" fmla="*/ 332 h 597"/>
                <a:gd name="T122" fmla="*/ 161 w 411"/>
                <a:gd name="T123" fmla="*/ 33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597">
                  <a:moveTo>
                    <a:pt x="177" y="333"/>
                  </a:moveTo>
                  <a:lnTo>
                    <a:pt x="171" y="335"/>
                  </a:lnTo>
                  <a:lnTo>
                    <a:pt x="162" y="337"/>
                  </a:lnTo>
                  <a:lnTo>
                    <a:pt x="155" y="342"/>
                  </a:lnTo>
                  <a:lnTo>
                    <a:pt x="146" y="346"/>
                  </a:lnTo>
                  <a:lnTo>
                    <a:pt x="128" y="358"/>
                  </a:lnTo>
                  <a:lnTo>
                    <a:pt x="109" y="373"/>
                  </a:lnTo>
                  <a:lnTo>
                    <a:pt x="90" y="390"/>
                  </a:lnTo>
                  <a:lnTo>
                    <a:pt x="71" y="409"/>
                  </a:lnTo>
                  <a:lnTo>
                    <a:pt x="62" y="420"/>
                  </a:lnTo>
                  <a:lnTo>
                    <a:pt x="54" y="430"/>
                  </a:lnTo>
                  <a:lnTo>
                    <a:pt x="47" y="440"/>
                  </a:lnTo>
                  <a:lnTo>
                    <a:pt x="39" y="451"/>
                  </a:lnTo>
                  <a:lnTo>
                    <a:pt x="44" y="467"/>
                  </a:lnTo>
                  <a:lnTo>
                    <a:pt x="53" y="486"/>
                  </a:lnTo>
                  <a:lnTo>
                    <a:pt x="62" y="507"/>
                  </a:lnTo>
                  <a:lnTo>
                    <a:pt x="73" y="529"/>
                  </a:lnTo>
                  <a:lnTo>
                    <a:pt x="85" y="550"/>
                  </a:lnTo>
                  <a:lnTo>
                    <a:pt x="99" y="569"/>
                  </a:lnTo>
                  <a:lnTo>
                    <a:pt x="106" y="578"/>
                  </a:lnTo>
                  <a:lnTo>
                    <a:pt x="113" y="585"/>
                  </a:lnTo>
                  <a:lnTo>
                    <a:pt x="120" y="592"/>
                  </a:lnTo>
                  <a:lnTo>
                    <a:pt x="128" y="597"/>
                  </a:lnTo>
                  <a:lnTo>
                    <a:pt x="133" y="581"/>
                  </a:lnTo>
                  <a:lnTo>
                    <a:pt x="140" y="563"/>
                  </a:lnTo>
                  <a:lnTo>
                    <a:pt x="149" y="545"/>
                  </a:lnTo>
                  <a:lnTo>
                    <a:pt x="159" y="527"/>
                  </a:lnTo>
                  <a:lnTo>
                    <a:pt x="171" y="511"/>
                  </a:lnTo>
                  <a:lnTo>
                    <a:pt x="182" y="495"/>
                  </a:lnTo>
                  <a:lnTo>
                    <a:pt x="192" y="484"/>
                  </a:lnTo>
                  <a:lnTo>
                    <a:pt x="201" y="476"/>
                  </a:lnTo>
                  <a:lnTo>
                    <a:pt x="224" y="461"/>
                  </a:lnTo>
                  <a:lnTo>
                    <a:pt x="246" y="448"/>
                  </a:lnTo>
                  <a:lnTo>
                    <a:pt x="267" y="437"/>
                  </a:lnTo>
                  <a:lnTo>
                    <a:pt x="287" y="428"/>
                  </a:lnTo>
                  <a:lnTo>
                    <a:pt x="295" y="423"/>
                  </a:lnTo>
                  <a:lnTo>
                    <a:pt x="302" y="419"/>
                  </a:lnTo>
                  <a:lnTo>
                    <a:pt x="307" y="413"/>
                  </a:lnTo>
                  <a:lnTo>
                    <a:pt x="312" y="407"/>
                  </a:lnTo>
                  <a:lnTo>
                    <a:pt x="315" y="401"/>
                  </a:lnTo>
                  <a:lnTo>
                    <a:pt x="317" y="394"/>
                  </a:lnTo>
                  <a:lnTo>
                    <a:pt x="319" y="386"/>
                  </a:lnTo>
                  <a:lnTo>
                    <a:pt x="319" y="375"/>
                  </a:lnTo>
                  <a:lnTo>
                    <a:pt x="319" y="366"/>
                  </a:lnTo>
                  <a:lnTo>
                    <a:pt x="318" y="358"/>
                  </a:lnTo>
                  <a:lnTo>
                    <a:pt x="317" y="350"/>
                  </a:lnTo>
                  <a:lnTo>
                    <a:pt x="316" y="342"/>
                  </a:lnTo>
                  <a:lnTo>
                    <a:pt x="311" y="326"/>
                  </a:lnTo>
                  <a:lnTo>
                    <a:pt x="304" y="309"/>
                  </a:lnTo>
                  <a:lnTo>
                    <a:pt x="325" y="307"/>
                  </a:lnTo>
                  <a:lnTo>
                    <a:pt x="349" y="305"/>
                  </a:lnTo>
                  <a:lnTo>
                    <a:pt x="361" y="303"/>
                  </a:lnTo>
                  <a:lnTo>
                    <a:pt x="372" y="299"/>
                  </a:lnTo>
                  <a:lnTo>
                    <a:pt x="377" y="297"/>
                  </a:lnTo>
                  <a:lnTo>
                    <a:pt x="381" y="294"/>
                  </a:lnTo>
                  <a:lnTo>
                    <a:pt x="385" y="291"/>
                  </a:lnTo>
                  <a:lnTo>
                    <a:pt x="388" y="287"/>
                  </a:lnTo>
                  <a:lnTo>
                    <a:pt x="393" y="280"/>
                  </a:lnTo>
                  <a:lnTo>
                    <a:pt x="398" y="271"/>
                  </a:lnTo>
                  <a:lnTo>
                    <a:pt x="402" y="262"/>
                  </a:lnTo>
                  <a:lnTo>
                    <a:pt x="406" y="252"/>
                  </a:lnTo>
                  <a:lnTo>
                    <a:pt x="408" y="242"/>
                  </a:lnTo>
                  <a:lnTo>
                    <a:pt x="410" y="233"/>
                  </a:lnTo>
                  <a:lnTo>
                    <a:pt x="411" y="223"/>
                  </a:lnTo>
                  <a:lnTo>
                    <a:pt x="411" y="212"/>
                  </a:lnTo>
                  <a:lnTo>
                    <a:pt x="410" y="203"/>
                  </a:lnTo>
                  <a:lnTo>
                    <a:pt x="409" y="195"/>
                  </a:lnTo>
                  <a:lnTo>
                    <a:pt x="406" y="189"/>
                  </a:lnTo>
                  <a:lnTo>
                    <a:pt x="402" y="185"/>
                  </a:lnTo>
                  <a:lnTo>
                    <a:pt x="395" y="181"/>
                  </a:lnTo>
                  <a:lnTo>
                    <a:pt x="389" y="178"/>
                  </a:lnTo>
                  <a:lnTo>
                    <a:pt x="381" y="176"/>
                  </a:lnTo>
                  <a:lnTo>
                    <a:pt x="371" y="175"/>
                  </a:lnTo>
                  <a:lnTo>
                    <a:pt x="342" y="173"/>
                  </a:lnTo>
                  <a:lnTo>
                    <a:pt x="303" y="172"/>
                  </a:lnTo>
                  <a:lnTo>
                    <a:pt x="261" y="172"/>
                  </a:lnTo>
                  <a:lnTo>
                    <a:pt x="225" y="173"/>
                  </a:lnTo>
                  <a:lnTo>
                    <a:pt x="235" y="168"/>
                  </a:lnTo>
                  <a:lnTo>
                    <a:pt x="258" y="157"/>
                  </a:lnTo>
                  <a:lnTo>
                    <a:pt x="285" y="144"/>
                  </a:lnTo>
                  <a:lnTo>
                    <a:pt x="304" y="133"/>
                  </a:lnTo>
                  <a:lnTo>
                    <a:pt x="310" y="129"/>
                  </a:lnTo>
                  <a:lnTo>
                    <a:pt x="316" y="125"/>
                  </a:lnTo>
                  <a:lnTo>
                    <a:pt x="320" y="120"/>
                  </a:lnTo>
                  <a:lnTo>
                    <a:pt x="324" y="114"/>
                  </a:lnTo>
                  <a:lnTo>
                    <a:pt x="329" y="102"/>
                  </a:lnTo>
                  <a:lnTo>
                    <a:pt x="332" y="90"/>
                  </a:lnTo>
                  <a:lnTo>
                    <a:pt x="334" y="76"/>
                  </a:lnTo>
                  <a:lnTo>
                    <a:pt x="333" y="55"/>
                  </a:lnTo>
                  <a:lnTo>
                    <a:pt x="331" y="30"/>
                  </a:lnTo>
                  <a:lnTo>
                    <a:pt x="326" y="0"/>
                  </a:lnTo>
                  <a:lnTo>
                    <a:pt x="308" y="1"/>
                  </a:lnTo>
                  <a:lnTo>
                    <a:pt x="289" y="4"/>
                  </a:lnTo>
                  <a:lnTo>
                    <a:pt x="268" y="9"/>
                  </a:lnTo>
                  <a:lnTo>
                    <a:pt x="248" y="14"/>
                  </a:lnTo>
                  <a:lnTo>
                    <a:pt x="226" y="21"/>
                  </a:lnTo>
                  <a:lnTo>
                    <a:pt x="203" y="30"/>
                  </a:lnTo>
                  <a:lnTo>
                    <a:pt x="182" y="38"/>
                  </a:lnTo>
                  <a:lnTo>
                    <a:pt x="160" y="47"/>
                  </a:lnTo>
                  <a:lnTo>
                    <a:pt x="139" y="57"/>
                  </a:lnTo>
                  <a:lnTo>
                    <a:pt x="119" y="68"/>
                  </a:lnTo>
                  <a:lnTo>
                    <a:pt x="100" y="77"/>
                  </a:lnTo>
                  <a:lnTo>
                    <a:pt x="82" y="87"/>
                  </a:lnTo>
                  <a:lnTo>
                    <a:pt x="66" y="96"/>
                  </a:lnTo>
                  <a:lnTo>
                    <a:pt x="53" y="106"/>
                  </a:lnTo>
                  <a:lnTo>
                    <a:pt x="40" y="114"/>
                  </a:lnTo>
                  <a:lnTo>
                    <a:pt x="31" y="121"/>
                  </a:lnTo>
                  <a:lnTo>
                    <a:pt x="65" y="203"/>
                  </a:lnTo>
                  <a:lnTo>
                    <a:pt x="4" y="201"/>
                  </a:lnTo>
                  <a:lnTo>
                    <a:pt x="1" y="217"/>
                  </a:lnTo>
                  <a:lnTo>
                    <a:pt x="0" y="235"/>
                  </a:lnTo>
                  <a:lnTo>
                    <a:pt x="0" y="254"/>
                  </a:lnTo>
                  <a:lnTo>
                    <a:pt x="1" y="274"/>
                  </a:lnTo>
                  <a:lnTo>
                    <a:pt x="3" y="292"/>
                  </a:lnTo>
                  <a:lnTo>
                    <a:pt x="8" y="311"/>
                  </a:lnTo>
                  <a:lnTo>
                    <a:pt x="13" y="327"/>
                  </a:lnTo>
                  <a:lnTo>
                    <a:pt x="19" y="343"/>
                  </a:lnTo>
                  <a:lnTo>
                    <a:pt x="40" y="340"/>
                  </a:lnTo>
                  <a:lnTo>
                    <a:pt x="61" y="336"/>
                  </a:lnTo>
                  <a:lnTo>
                    <a:pt x="82" y="334"/>
                  </a:lnTo>
                  <a:lnTo>
                    <a:pt x="104" y="333"/>
                  </a:lnTo>
                  <a:lnTo>
                    <a:pt x="124" y="332"/>
                  </a:lnTo>
                  <a:lnTo>
                    <a:pt x="143" y="332"/>
                  </a:lnTo>
                  <a:lnTo>
                    <a:pt x="161" y="332"/>
                  </a:lnTo>
                  <a:lnTo>
                    <a:pt x="177" y="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41B9C4CE-5140-2A42-A03C-3D408ADD51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0" y="1990"/>
              <a:ext cx="614" cy="848"/>
            </a:xfrm>
            <a:custGeom>
              <a:avLst/>
              <a:gdLst>
                <a:gd name="T0" fmla="*/ 1656 w 1838"/>
                <a:gd name="T1" fmla="*/ 499 h 2538"/>
                <a:gd name="T2" fmla="*/ 1211 w 1838"/>
                <a:gd name="T3" fmla="*/ 161 h 2538"/>
                <a:gd name="T4" fmla="*/ 833 w 1838"/>
                <a:gd name="T5" fmla="*/ 15 h 2538"/>
                <a:gd name="T6" fmla="*/ 524 w 1838"/>
                <a:gd name="T7" fmla="*/ 20 h 2538"/>
                <a:gd name="T8" fmla="*/ 259 w 1838"/>
                <a:gd name="T9" fmla="*/ 158 h 2538"/>
                <a:gd name="T10" fmla="*/ 123 w 1838"/>
                <a:gd name="T11" fmla="*/ 346 h 2538"/>
                <a:gd name="T12" fmla="*/ 92 w 1838"/>
                <a:gd name="T13" fmla="*/ 608 h 2538"/>
                <a:gd name="T14" fmla="*/ 29 w 1838"/>
                <a:gd name="T15" fmla="*/ 741 h 2538"/>
                <a:gd name="T16" fmla="*/ 5 w 1838"/>
                <a:gd name="T17" fmla="*/ 891 h 2538"/>
                <a:gd name="T18" fmla="*/ 46 w 1838"/>
                <a:gd name="T19" fmla="*/ 930 h 2538"/>
                <a:gd name="T20" fmla="*/ 127 w 1838"/>
                <a:gd name="T21" fmla="*/ 773 h 2538"/>
                <a:gd name="T22" fmla="*/ 196 w 1838"/>
                <a:gd name="T23" fmla="*/ 859 h 2538"/>
                <a:gd name="T24" fmla="*/ 350 w 1838"/>
                <a:gd name="T25" fmla="*/ 1383 h 2538"/>
                <a:gd name="T26" fmla="*/ 423 w 1838"/>
                <a:gd name="T27" fmla="*/ 1575 h 2538"/>
                <a:gd name="T28" fmla="*/ 591 w 1838"/>
                <a:gd name="T29" fmla="*/ 1661 h 2538"/>
                <a:gd name="T30" fmla="*/ 348 w 1838"/>
                <a:gd name="T31" fmla="*/ 1672 h 2538"/>
                <a:gd name="T32" fmla="*/ 410 w 1838"/>
                <a:gd name="T33" fmla="*/ 1722 h 2538"/>
                <a:gd name="T34" fmla="*/ 518 w 1838"/>
                <a:gd name="T35" fmla="*/ 1782 h 2538"/>
                <a:gd name="T36" fmla="*/ 428 w 1838"/>
                <a:gd name="T37" fmla="*/ 1803 h 2538"/>
                <a:gd name="T38" fmla="*/ 433 w 1838"/>
                <a:gd name="T39" fmla="*/ 1946 h 2538"/>
                <a:gd name="T40" fmla="*/ 505 w 1838"/>
                <a:gd name="T41" fmla="*/ 2016 h 2538"/>
                <a:gd name="T42" fmla="*/ 690 w 1838"/>
                <a:gd name="T43" fmla="*/ 1988 h 2538"/>
                <a:gd name="T44" fmla="*/ 888 w 1838"/>
                <a:gd name="T45" fmla="*/ 2482 h 2538"/>
                <a:gd name="T46" fmla="*/ 1649 w 1838"/>
                <a:gd name="T47" fmla="*/ 2278 h 2538"/>
                <a:gd name="T48" fmla="*/ 1420 w 1838"/>
                <a:gd name="T49" fmla="*/ 1428 h 2538"/>
                <a:gd name="T50" fmla="*/ 1544 w 1838"/>
                <a:gd name="T51" fmla="*/ 1404 h 2538"/>
                <a:gd name="T52" fmla="*/ 1729 w 1838"/>
                <a:gd name="T53" fmla="*/ 1209 h 2538"/>
                <a:gd name="T54" fmla="*/ 1598 w 1838"/>
                <a:gd name="T55" fmla="*/ 1248 h 2538"/>
                <a:gd name="T56" fmla="*/ 1536 w 1838"/>
                <a:gd name="T57" fmla="*/ 1232 h 2538"/>
                <a:gd name="T58" fmla="*/ 1530 w 1838"/>
                <a:gd name="T59" fmla="*/ 1120 h 2538"/>
                <a:gd name="T60" fmla="*/ 1456 w 1838"/>
                <a:gd name="T61" fmla="*/ 1136 h 2538"/>
                <a:gd name="T62" fmla="*/ 1345 w 1838"/>
                <a:gd name="T63" fmla="*/ 1141 h 2538"/>
                <a:gd name="T64" fmla="*/ 1002 w 1838"/>
                <a:gd name="T65" fmla="*/ 866 h 2538"/>
                <a:gd name="T66" fmla="*/ 734 w 1838"/>
                <a:gd name="T67" fmla="*/ 740 h 2538"/>
                <a:gd name="T68" fmla="*/ 449 w 1838"/>
                <a:gd name="T69" fmla="*/ 749 h 2538"/>
                <a:gd name="T70" fmla="*/ 297 w 1838"/>
                <a:gd name="T71" fmla="*/ 631 h 2538"/>
                <a:gd name="T72" fmla="*/ 493 w 1838"/>
                <a:gd name="T73" fmla="*/ 617 h 2538"/>
                <a:gd name="T74" fmla="*/ 845 w 1838"/>
                <a:gd name="T75" fmla="*/ 614 h 2538"/>
                <a:gd name="T76" fmla="*/ 1170 w 1838"/>
                <a:gd name="T77" fmla="*/ 704 h 2538"/>
                <a:gd name="T78" fmla="*/ 1241 w 1838"/>
                <a:gd name="T79" fmla="*/ 831 h 2538"/>
                <a:gd name="T80" fmla="*/ 1498 w 1838"/>
                <a:gd name="T81" fmla="*/ 983 h 2538"/>
                <a:gd name="T82" fmla="*/ 1646 w 1838"/>
                <a:gd name="T83" fmla="*/ 976 h 2538"/>
                <a:gd name="T84" fmla="*/ 1712 w 1838"/>
                <a:gd name="T85" fmla="*/ 679 h 2538"/>
                <a:gd name="T86" fmla="*/ 432 w 1838"/>
                <a:gd name="T87" fmla="*/ 959 h 2538"/>
                <a:gd name="T88" fmla="*/ 639 w 1838"/>
                <a:gd name="T89" fmla="*/ 879 h 2538"/>
                <a:gd name="T90" fmla="*/ 838 w 1838"/>
                <a:gd name="T91" fmla="*/ 908 h 2538"/>
                <a:gd name="T92" fmla="*/ 844 w 1838"/>
                <a:gd name="T93" fmla="*/ 1086 h 2538"/>
                <a:gd name="T94" fmla="*/ 661 w 1838"/>
                <a:gd name="T95" fmla="*/ 1059 h 2538"/>
                <a:gd name="T96" fmla="*/ 483 w 1838"/>
                <a:gd name="T97" fmla="*/ 1070 h 2538"/>
                <a:gd name="T98" fmla="*/ 186 w 1838"/>
                <a:gd name="T99" fmla="*/ 548 h 2538"/>
                <a:gd name="T100" fmla="*/ 231 w 1838"/>
                <a:gd name="T101" fmla="*/ 384 h 2538"/>
                <a:gd name="T102" fmla="*/ 315 w 1838"/>
                <a:gd name="T103" fmla="*/ 502 h 2538"/>
                <a:gd name="T104" fmla="*/ 858 w 1838"/>
                <a:gd name="T105" fmla="*/ 422 h 2538"/>
                <a:gd name="T106" fmla="*/ 544 w 1838"/>
                <a:gd name="T107" fmla="*/ 418 h 2538"/>
                <a:gd name="T108" fmla="*/ 539 w 1838"/>
                <a:gd name="T109" fmla="*/ 167 h 2538"/>
                <a:gd name="T110" fmla="*/ 791 w 1838"/>
                <a:gd name="T111" fmla="*/ 157 h 2538"/>
                <a:gd name="T112" fmla="*/ 1298 w 1838"/>
                <a:gd name="T113" fmla="*/ 607 h 2538"/>
                <a:gd name="T114" fmla="*/ 1322 w 1838"/>
                <a:gd name="T115" fmla="*/ 377 h 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38" h="2538">
                  <a:moveTo>
                    <a:pt x="1829" y="723"/>
                  </a:moveTo>
                  <a:lnTo>
                    <a:pt x="1825" y="710"/>
                  </a:lnTo>
                  <a:lnTo>
                    <a:pt x="1819" y="695"/>
                  </a:lnTo>
                  <a:lnTo>
                    <a:pt x="1809" y="678"/>
                  </a:lnTo>
                  <a:lnTo>
                    <a:pt x="1795" y="657"/>
                  </a:lnTo>
                  <a:lnTo>
                    <a:pt x="1780" y="636"/>
                  </a:lnTo>
                  <a:lnTo>
                    <a:pt x="1761" y="612"/>
                  </a:lnTo>
                  <a:lnTo>
                    <a:pt x="1739" y="586"/>
                  </a:lnTo>
                  <a:lnTo>
                    <a:pt x="1714" y="559"/>
                  </a:lnTo>
                  <a:lnTo>
                    <a:pt x="1687" y="530"/>
                  </a:lnTo>
                  <a:lnTo>
                    <a:pt x="1656" y="499"/>
                  </a:lnTo>
                  <a:lnTo>
                    <a:pt x="1623" y="467"/>
                  </a:lnTo>
                  <a:lnTo>
                    <a:pt x="1587" y="435"/>
                  </a:lnTo>
                  <a:lnTo>
                    <a:pt x="1548" y="402"/>
                  </a:lnTo>
                  <a:lnTo>
                    <a:pt x="1507" y="367"/>
                  </a:lnTo>
                  <a:lnTo>
                    <a:pt x="1464" y="332"/>
                  </a:lnTo>
                  <a:lnTo>
                    <a:pt x="1418" y="296"/>
                  </a:lnTo>
                  <a:lnTo>
                    <a:pt x="1380" y="268"/>
                  </a:lnTo>
                  <a:lnTo>
                    <a:pt x="1340" y="241"/>
                  </a:lnTo>
                  <a:lnTo>
                    <a:pt x="1299" y="213"/>
                  </a:lnTo>
                  <a:lnTo>
                    <a:pt x="1256" y="186"/>
                  </a:lnTo>
                  <a:lnTo>
                    <a:pt x="1211" y="161"/>
                  </a:lnTo>
                  <a:lnTo>
                    <a:pt x="1165" y="136"/>
                  </a:lnTo>
                  <a:lnTo>
                    <a:pt x="1119" y="113"/>
                  </a:lnTo>
                  <a:lnTo>
                    <a:pt x="1072" y="92"/>
                  </a:lnTo>
                  <a:lnTo>
                    <a:pt x="1024" y="72"/>
                  </a:lnTo>
                  <a:lnTo>
                    <a:pt x="977" y="54"/>
                  </a:lnTo>
                  <a:lnTo>
                    <a:pt x="952" y="46"/>
                  </a:lnTo>
                  <a:lnTo>
                    <a:pt x="928" y="38"/>
                  </a:lnTo>
                  <a:lnTo>
                    <a:pt x="905" y="31"/>
                  </a:lnTo>
                  <a:lnTo>
                    <a:pt x="881" y="25"/>
                  </a:lnTo>
                  <a:lnTo>
                    <a:pt x="857" y="19"/>
                  </a:lnTo>
                  <a:lnTo>
                    <a:pt x="833" y="15"/>
                  </a:lnTo>
                  <a:lnTo>
                    <a:pt x="809" y="10"/>
                  </a:lnTo>
                  <a:lnTo>
                    <a:pt x="787" y="7"/>
                  </a:lnTo>
                  <a:lnTo>
                    <a:pt x="763" y="4"/>
                  </a:lnTo>
                  <a:lnTo>
                    <a:pt x="741" y="1"/>
                  </a:lnTo>
                  <a:lnTo>
                    <a:pt x="718" y="0"/>
                  </a:lnTo>
                  <a:lnTo>
                    <a:pt x="696" y="0"/>
                  </a:lnTo>
                  <a:lnTo>
                    <a:pt x="659" y="1"/>
                  </a:lnTo>
                  <a:lnTo>
                    <a:pt x="623" y="4"/>
                  </a:lnTo>
                  <a:lnTo>
                    <a:pt x="589" y="8"/>
                  </a:lnTo>
                  <a:lnTo>
                    <a:pt x="556" y="13"/>
                  </a:lnTo>
                  <a:lnTo>
                    <a:pt x="524" y="20"/>
                  </a:lnTo>
                  <a:lnTo>
                    <a:pt x="494" y="28"/>
                  </a:lnTo>
                  <a:lnTo>
                    <a:pt x="465" y="36"/>
                  </a:lnTo>
                  <a:lnTo>
                    <a:pt x="437" y="47"/>
                  </a:lnTo>
                  <a:lnTo>
                    <a:pt x="411" y="58"/>
                  </a:lnTo>
                  <a:lnTo>
                    <a:pt x="386" y="70"/>
                  </a:lnTo>
                  <a:lnTo>
                    <a:pt x="361" y="84"/>
                  </a:lnTo>
                  <a:lnTo>
                    <a:pt x="339" y="97"/>
                  </a:lnTo>
                  <a:lnTo>
                    <a:pt x="317" y="111"/>
                  </a:lnTo>
                  <a:lnTo>
                    <a:pt x="296" y="127"/>
                  </a:lnTo>
                  <a:lnTo>
                    <a:pt x="277" y="142"/>
                  </a:lnTo>
                  <a:lnTo>
                    <a:pt x="259" y="158"/>
                  </a:lnTo>
                  <a:lnTo>
                    <a:pt x="241" y="175"/>
                  </a:lnTo>
                  <a:lnTo>
                    <a:pt x="225" y="191"/>
                  </a:lnTo>
                  <a:lnTo>
                    <a:pt x="209" y="209"/>
                  </a:lnTo>
                  <a:lnTo>
                    <a:pt x="196" y="226"/>
                  </a:lnTo>
                  <a:lnTo>
                    <a:pt x="183" y="244"/>
                  </a:lnTo>
                  <a:lnTo>
                    <a:pt x="170" y="261"/>
                  </a:lnTo>
                  <a:lnTo>
                    <a:pt x="159" y="279"/>
                  </a:lnTo>
                  <a:lnTo>
                    <a:pt x="149" y="296"/>
                  </a:lnTo>
                  <a:lnTo>
                    <a:pt x="139" y="312"/>
                  </a:lnTo>
                  <a:lnTo>
                    <a:pt x="131" y="330"/>
                  </a:lnTo>
                  <a:lnTo>
                    <a:pt x="123" y="346"/>
                  </a:lnTo>
                  <a:lnTo>
                    <a:pt x="117" y="363"/>
                  </a:lnTo>
                  <a:lnTo>
                    <a:pt x="111" y="378"/>
                  </a:lnTo>
                  <a:lnTo>
                    <a:pt x="107" y="393"/>
                  </a:lnTo>
                  <a:lnTo>
                    <a:pt x="103" y="408"/>
                  </a:lnTo>
                  <a:lnTo>
                    <a:pt x="99" y="421"/>
                  </a:lnTo>
                  <a:lnTo>
                    <a:pt x="93" y="454"/>
                  </a:lnTo>
                  <a:lnTo>
                    <a:pt x="89" y="487"/>
                  </a:lnTo>
                  <a:lnTo>
                    <a:pt x="87" y="520"/>
                  </a:lnTo>
                  <a:lnTo>
                    <a:pt x="87" y="552"/>
                  </a:lnTo>
                  <a:lnTo>
                    <a:pt x="89" y="580"/>
                  </a:lnTo>
                  <a:lnTo>
                    <a:pt x="92" y="608"/>
                  </a:lnTo>
                  <a:lnTo>
                    <a:pt x="94" y="621"/>
                  </a:lnTo>
                  <a:lnTo>
                    <a:pt x="97" y="633"/>
                  </a:lnTo>
                  <a:lnTo>
                    <a:pt x="101" y="644"/>
                  </a:lnTo>
                  <a:lnTo>
                    <a:pt x="104" y="654"/>
                  </a:lnTo>
                  <a:lnTo>
                    <a:pt x="81" y="674"/>
                  </a:lnTo>
                  <a:lnTo>
                    <a:pt x="63" y="693"/>
                  </a:lnTo>
                  <a:lnTo>
                    <a:pt x="54" y="703"/>
                  </a:lnTo>
                  <a:lnTo>
                    <a:pt x="47" y="713"/>
                  </a:lnTo>
                  <a:lnTo>
                    <a:pt x="40" y="722"/>
                  </a:lnTo>
                  <a:lnTo>
                    <a:pt x="34" y="732"/>
                  </a:lnTo>
                  <a:lnTo>
                    <a:pt x="29" y="741"/>
                  </a:lnTo>
                  <a:lnTo>
                    <a:pt x="24" y="752"/>
                  </a:lnTo>
                  <a:lnTo>
                    <a:pt x="19" y="761"/>
                  </a:lnTo>
                  <a:lnTo>
                    <a:pt x="15" y="771"/>
                  </a:lnTo>
                  <a:lnTo>
                    <a:pt x="8" y="793"/>
                  </a:lnTo>
                  <a:lnTo>
                    <a:pt x="3" y="815"/>
                  </a:lnTo>
                  <a:lnTo>
                    <a:pt x="1" y="833"/>
                  </a:lnTo>
                  <a:lnTo>
                    <a:pt x="0" y="851"/>
                  </a:lnTo>
                  <a:lnTo>
                    <a:pt x="1" y="861"/>
                  </a:lnTo>
                  <a:lnTo>
                    <a:pt x="2" y="872"/>
                  </a:lnTo>
                  <a:lnTo>
                    <a:pt x="3" y="881"/>
                  </a:lnTo>
                  <a:lnTo>
                    <a:pt x="5" y="891"/>
                  </a:lnTo>
                  <a:lnTo>
                    <a:pt x="8" y="901"/>
                  </a:lnTo>
                  <a:lnTo>
                    <a:pt x="11" y="911"/>
                  </a:lnTo>
                  <a:lnTo>
                    <a:pt x="15" y="921"/>
                  </a:lnTo>
                  <a:lnTo>
                    <a:pt x="19" y="930"/>
                  </a:lnTo>
                  <a:lnTo>
                    <a:pt x="25" y="939"/>
                  </a:lnTo>
                  <a:lnTo>
                    <a:pt x="31" y="948"/>
                  </a:lnTo>
                  <a:lnTo>
                    <a:pt x="37" y="956"/>
                  </a:lnTo>
                  <a:lnTo>
                    <a:pt x="44" y="964"/>
                  </a:lnTo>
                  <a:lnTo>
                    <a:pt x="44" y="953"/>
                  </a:lnTo>
                  <a:lnTo>
                    <a:pt x="45" y="941"/>
                  </a:lnTo>
                  <a:lnTo>
                    <a:pt x="46" y="930"/>
                  </a:lnTo>
                  <a:lnTo>
                    <a:pt x="48" y="918"/>
                  </a:lnTo>
                  <a:lnTo>
                    <a:pt x="51" y="907"/>
                  </a:lnTo>
                  <a:lnTo>
                    <a:pt x="55" y="895"/>
                  </a:lnTo>
                  <a:lnTo>
                    <a:pt x="59" y="883"/>
                  </a:lnTo>
                  <a:lnTo>
                    <a:pt x="65" y="872"/>
                  </a:lnTo>
                  <a:lnTo>
                    <a:pt x="76" y="850"/>
                  </a:lnTo>
                  <a:lnTo>
                    <a:pt x="87" y="829"/>
                  </a:lnTo>
                  <a:lnTo>
                    <a:pt x="101" y="809"/>
                  </a:lnTo>
                  <a:lnTo>
                    <a:pt x="113" y="791"/>
                  </a:lnTo>
                  <a:lnTo>
                    <a:pt x="120" y="781"/>
                  </a:lnTo>
                  <a:lnTo>
                    <a:pt x="127" y="773"/>
                  </a:lnTo>
                  <a:lnTo>
                    <a:pt x="135" y="765"/>
                  </a:lnTo>
                  <a:lnTo>
                    <a:pt x="145" y="758"/>
                  </a:lnTo>
                  <a:lnTo>
                    <a:pt x="162" y="744"/>
                  </a:lnTo>
                  <a:lnTo>
                    <a:pt x="182" y="733"/>
                  </a:lnTo>
                  <a:lnTo>
                    <a:pt x="223" y="711"/>
                  </a:lnTo>
                  <a:lnTo>
                    <a:pt x="265" y="688"/>
                  </a:lnTo>
                  <a:lnTo>
                    <a:pt x="274" y="797"/>
                  </a:lnTo>
                  <a:lnTo>
                    <a:pt x="254" y="810"/>
                  </a:lnTo>
                  <a:lnTo>
                    <a:pt x="234" y="824"/>
                  </a:lnTo>
                  <a:lnTo>
                    <a:pt x="214" y="842"/>
                  </a:lnTo>
                  <a:lnTo>
                    <a:pt x="196" y="859"/>
                  </a:lnTo>
                  <a:lnTo>
                    <a:pt x="180" y="877"/>
                  </a:lnTo>
                  <a:lnTo>
                    <a:pt x="167" y="894"/>
                  </a:lnTo>
                  <a:lnTo>
                    <a:pt x="162" y="902"/>
                  </a:lnTo>
                  <a:lnTo>
                    <a:pt x="158" y="911"/>
                  </a:lnTo>
                  <a:lnTo>
                    <a:pt x="155" y="918"/>
                  </a:lnTo>
                  <a:lnTo>
                    <a:pt x="154" y="924"/>
                  </a:lnTo>
                  <a:lnTo>
                    <a:pt x="158" y="1105"/>
                  </a:lnTo>
                  <a:lnTo>
                    <a:pt x="295" y="1023"/>
                  </a:lnTo>
                  <a:lnTo>
                    <a:pt x="322" y="1078"/>
                  </a:lnTo>
                  <a:lnTo>
                    <a:pt x="272" y="1396"/>
                  </a:lnTo>
                  <a:lnTo>
                    <a:pt x="350" y="1383"/>
                  </a:lnTo>
                  <a:lnTo>
                    <a:pt x="490" y="1440"/>
                  </a:lnTo>
                  <a:lnTo>
                    <a:pt x="354" y="1555"/>
                  </a:lnTo>
                  <a:lnTo>
                    <a:pt x="354" y="1601"/>
                  </a:lnTo>
                  <a:lnTo>
                    <a:pt x="358" y="1597"/>
                  </a:lnTo>
                  <a:lnTo>
                    <a:pt x="370" y="1587"/>
                  </a:lnTo>
                  <a:lnTo>
                    <a:pt x="380" y="1583"/>
                  </a:lnTo>
                  <a:lnTo>
                    <a:pt x="392" y="1579"/>
                  </a:lnTo>
                  <a:lnTo>
                    <a:pt x="399" y="1577"/>
                  </a:lnTo>
                  <a:lnTo>
                    <a:pt x="406" y="1576"/>
                  </a:lnTo>
                  <a:lnTo>
                    <a:pt x="414" y="1575"/>
                  </a:lnTo>
                  <a:lnTo>
                    <a:pt x="423" y="1575"/>
                  </a:lnTo>
                  <a:lnTo>
                    <a:pt x="433" y="1576"/>
                  </a:lnTo>
                  <a:lnTo>
                    <a:pt x="444" y="1578"/>
                  </a:lnTo>
                  <a:lnTo>
                    <a:pt x="457" y="1581"/>
                  </a:lnTo>
                  <a:lnTo>
                    <a:pt x="470" y="1585"/>
                  </a:lnTo>
                  <a:lnTo>
                    <a:pt x="499" y="1594"/>
                  </a:lnTo>
                  <a:lnTo>
                    <a:pt x="527" y="1604"/>
                  </a:lnTo>
                  <a:lnTo>
                    <a:pt x="553" y="1616"/>
                  </a:lnTo>
                  <a:lnTo>
                    <a:pt x="575" y="1624"/>
                  </a:lnTo>
                  <a:lnTo>
                    <a:pt x="590" y="1630"/>
                  </a:lnTo>
                  <a:lnTo>
                    <a:pt x="595" y="1633"/>
                  </a:lnTo>
                  <a:lnTo>
                    <a:pt x="591" y="1661"/>
                  </a:lnTo>
                  <a:lnTo>
                    <a:pt x="537" y="1661"/>
                  </a:lnTo>
                  <a:lnTo>
                    <a:pt x="512" y="1661"/>
                  </a:lnTo>
                  <a:lnTo>
                    <a:pt x="484" y="1661"/>
                  </a:lnTo>
                  <a:lnTo>
                    <a:pt x="453" y="1661"/>
                  </a:lnTo>
                  <a:lnTo>
                    <a:pt x="423" y="1661"/>
                  </a:lnTo>
                  <a:lnTo>
                    <a:pt x="394" y="1661"/>
                  </a:lnTo>
                  <a:lnTo>
                    <a:pt x="371" y="1661"/>
                  </a:lnTo>
                  <a:lnTo>
                    <a:pt x="355" y="1661"/>
                  </a:lnTo>
                  <a:lnTo>
                    <a:pt x="350" y="1661"/>
                  </a:lnTo>
                  <a:lnTo>
                    <a:pt x="349" y="1666"/>
                  </a:lnTo>
                  <a:lnTo>
                    <a:pt x="348" y="1672"/>
                  </a:lnTo>
                  <a:lnTo>
                    <a:pt x="348" y="1677"/>
                  </a:lnTo>
                  <a:lnTo>
                    <a:pt x="349" y="1683"/>
                  </a:lnTo>
                  <a:lnTo>
                    <a:pt x="351" y="1689"/>
                  </a:lnTo>
                  <a:lnTo>
                    <a:pt x="353" y="1693"/>
                  </a:lnTo>
                  <a:lnTo>
                    <a:pt x="355" y="1698"/>
                  </a:lnTo>
                  <a:lnTo>
                    <a:pt x="358" y="1702"/>
                  </a:lnTo>
                  <a:lnTo>
                    <a:pt x="364" y="1711"/>
                  </a:lnTo>
                  <a:lnTo>
                    <a:pt x="372" y="1718"/>
                  </a:lnTo>
                  <a:lnTo>
                    <a:pt x="380" y="1724"/>
                  </a:lnTo>
                  <a:lnTo>
                    <a:pt x="387" y="1731"/>
                  </a:lnTo>
                  <a:lnTo>
                    <a:pt x="410" y="1722"/>
                  </a:lnTo>
                  <a:lnTo>
                    <a:pt x="433" y="1714"/>
                  </a:lnTo>
                  <a:lnTo>
                    <a:pt x="444" y="1711"/>
                  </a:lnTo>
                  <a:lnTo>
                    <a:pt x="453" y="1708"/>
                  </a:lnTo>
                  <a:lnTo>
                    <a:pt x="463" y="1706"/>
                  </a:lnTo>
                  <a:lnTo>
                    <a:pt x="470" y="1705"/>
                  </a:lnTo>
                  <a:lnTo>
                    <a:pt x="487" y="1707"/>
                  </a:lnTo>
                  <a:lnTo>
                    <a:pt x="511" y="1711"/>
                  </a:lnTo>
                  <a:lnTo>
                    <a:pt x="539" y="1716"/>
                  </a:lnTo>
                  <a:lnTo>
                    <a:pt x="566" y="1720"/>
                  </a:lnTo>
                  <a:lnTo>
                    <a:pt x="522" y="1779"/>
                  </a:lnTo>
                  <a:lnTo>
                    <a:pt x="518" y="1782"/>
                  </a:lnTo>
                  <a:lnTo>
                    <a:pt x="506" y="1787"/>
                  </a:lnTo>
                  <a:lnTo>
                    <a:pt x="497" y="1789"/>
                  </a:lnTo>
                  <a:lnTo>
                    <a:pt x="486" y="1790"/>
                  </a:lnTo>
                  <a:lnTo>
                    <a:pt x="473" y="1790"/>
                  </a:lnTo>
                  <a:lnTo>
                    <a:pt x="459" y="1788"/>
                  </a:lnTo>
                  <a:lnTo>
                    <a:pt x="454" y="1787"/>
                  </a:lnTo>
                  <a:lnTo>
                    <a:pt x="450" y="1788"/>
                  </a:lnTo>
                  <a:lnTo>
                    <a:pt x="446" y="1789"/>
                  </a:lnTo>
                  <a:lnTo>
                    <a:pt x="442" y="1790"/>
                  </a:lnTo>
                  <a:lnTo>
                    <a:pt x="434" y="1796"/>
                  </a:lnTo>
                  <a:lnTo>
                    <a:pt x="428" y="1803"/>
                  </a:lnTo>
                  <a:lnTo>
                    <a:pt x="422" y="1812"/>
                  </a:lnTo>
                  <a:lnTo>
                    <a:pt x="418" y="1821"/>
                  </a:lnTo>
                  <a:lnTo>
                    <a:pt x="414" y="1831"/>
                  </a:lnTo>
                  <a:lnTo>
                    <a:pt x="413" y="1841"/>
                  </a:lnTo>
                  <a:lnTo>
                    <a:pt x="414" y="1853"/>
                  </a:lnTo>
                  <a:lnTo>
                    <a:pt x="417" y="1868"/>
                  </a:lnTo>
                  <a:lnTo>
                    <a:pt x="419" y="1883"/>
                  </a:lnTo>
                  <a:lnTo>
                    <a:pt x="422" y="1899"/>
                  </a:lnTo>
                  <a:lnTo>
                    <a:pt x="428" y="1926"/>
                  </a:lnTo>
                  <a:lnTo>
                    <a:pt x="431" y="1937"/>
                  </a:lnTo>
                  <a:lnTo>
                    <a:pt x="433" y="1946"/>
                  </a:lnTo>
                  <a:lnTo>
                    <a:pt x="436" y="1955"/>
                  </a:lnTo>
                  <a:lnTo>
                    <a:pt x="439" y="1963"/>
                  </a:lnTo>
                  <a:lnTo>
                    <a:pt x="443" y="1970"/>
                  </a:lnTo>
                  <a:lnTo>
                    <a:pt x="446" y="1977"/>
                  </a:lnTo>
                  <a:lnTo>
                    <a:pt x="451" y="1983"/>
                  </a:lnTo>
                  <a:lnTo>
                    <a:pt x="455" y="1988"/>
                  </a:lnTo>
                  <a:lnTo>
                    <a:pt x="461" y="1993"/>
                  </a:lnTo>
                  <a:lnTo>
                    <a:pt x="471" y="2001"/>
                  </a:lnTo>
                  <a:lnTo>
                    <a:pt x="482" y="2008"/>
                  </a:lnTo>
                  <a:lnTo>
                    <a:pt x="493" y="2013"/>
                  </a:lnTo>
                  <a:lnTo>
                    <a:pt x="505" y="2016"/>
                  </a:lnTo>
                  <a:lnTo>
                    <a:pt x="516" y="2019"/>
                  </a:lnTo>
                  <a:lnTo>
                    <a:pt x="527" y="2020"/>
                  </a:lnTo>
                  <a:lnTo>
                    <a:pt x="538" y="2020"/>
                  </a:lnTo>
                  <a:lnTo>
                    <a:pt x="547" y="2020"/>
                  </a:lnTo>
                  <a:lnTo>
                    <a:pt x="562" y="2019"/>
                  </a:lnTo>
                  <a:lnTo>
                    <a:pt x="571" y="2018"/>
                  </a:lnTo>
                  <a:lnTo>
                    <a:pt x="586" y="2016"/>
                  </a:lnTo>
                  <a:lnTo>
                    <a:pt x="602" y="2013"/>
                  </a:lnTo>
                  <a:lnTo>
                    <a:pt x="623" y="2008"/>
                  </a:lnTo>
                  <a:lnTo>
                    <a:pt x="644" y="2003"/>
                  </a:lnTo>
                  <a:lnTo>
                    <a:pt x="690" y="1988"/>
                  </a:lnTo>
                  <a:lnTo>
                    <a:pt x="738" y="1974"/>
                  </a:lnTo>
                  <a:lnTo>
                    <a:pt x="783" y="1958"/>
                  </a:lnTo>
                  <a:lnTo>
                    <a:pt x="820" y="1946"/>
                  </a:lnTo>
                  <a:lnTo>
                    <a:pt x="845" y="1937"/>
                  </a:lnTo>
                  <a:lnTo>
                    <a:pt x="855" y="1934"/>
                  </a:lnTo>
                  <a:lnTo>
                    <a:pt x="646" y="2226"/>
                  </a:lnTo>
                  <a:lnTo>
                    <a:pt x="738" y="2538"/>
                  </a:lnTo>
                  <a:lnTo>
                    <a:pt x="766" y="2527"/>
                  </a:lnTo>
                  <a:lnTo>
                    <a:pt x="801" y="2514"/>
                  </a:lnTo>
                  <a:lnTo>
                    <a:pt x="842" y="2498"/>
                  </a:lnTo>
                  <a:lnTo>
                    <a:pt x="888" y="2482"/>
                  </a:lnTo>
                  <a:lnTo>
                    <a:pt x="939" y="2464"/>
                  </a:lnTo>
                  <a:lnTo>
                    <a:pt x="995" y="2446"/>
                  </a:lnTo>
                  <a:lnTo>
                    <a:pt x="1055" y="2426"/>
                  </a:lnTo>
                  <a:lnTo>
                    <a:pt x="1119" y="2407"/>
                  </a:lnTo>
                  <a:lnTo>
                    <a:pt x="1186" y="2387"/>
                  </a:lnTo>
                  <a:lnTo>
                    <a:pt x="1258" y="2367"/>
                  </a:lnTo>
                  <a:lnTo>
                    <a:pt x="1331" y="2347"/>
                  </a:lnTo>
                  <a:lnTo>
                    <a:pt x="1408" y="2329"/>
                  </a:lnTo>
                  <a:lnTo>
                    <a:pt x="1486" y="2310"/>
                  </a:lnTo>
                  <a:lnTo>
                    <a:pt x="1567" y="2293"/>
                  </a:lnTo>
                  <a:lnTo>
                    <a:pt x="1649" y="2278"/>
                  </a:lnTo>
                  <a:lnTo>
                    <a:pt x="1732" y="2263"/>
                  </a:lnTo>
                  <a:lnTo>
                    <a:pt x="1715" y="2234"/>
                  </a:lnTo>
                  <a:lnTo>
                    <a:pt x="1701" y="2209"/>
                  </a:lnTo>
                  <a:lnTo>
                    <a:pt x="1689" y="2185"/>
                  </a:lnTo>
                  <a:lnTo>
                    <a:pt x="1677" y="2161"/>
                  </a:lnTo>
                  <a:lnTo>
                    <a:pt x="1665" y="2135"/>
                  </a:lnTo>
                  <a:lnTo>
                    <a:pt x="1652" y="2105"/>
                  </a:lnTo>
                  <a:lnTo>
                    <a:pt x="1635" y="2070"/>
                  </a:lnTo>
                  <a:lnTo>
                    <a:pt x="1615" y="2029"/>
                  </a:lnTo>
                  <a:lnTo>
                    <a:pt x="1387" y="1505"/>
                  </a:lnTo>
                  <a:lnTo>
                    <a:pt x="1420" y="1428"/>
                  </a:lnTo>
                  <a:lnTo>
                    <a:pt x="1429" y="1431"/>
                  </a:lnTo>
                  <a:lnTo>
                    <a:pt x="1439" y="1432"/>
                  </a:lnTo>
                  <a:lnTo>
                    <a:pt x="1450" y="1433"/>
                  </a:lnTo>
                  <a:lnTo>
                    <a:pt x="1461" y="1432"/>
                  </a:lnTo>
                  <a:lnTo>
                    <a:pt x="1472" y="1431"/>
                  </a:lnTo>
                  <a:lnTo>
                    <a:pt x="1485" y="1428"/>
                  </a:lnTo>
                  <a:lnTo>
                    <a:pt x="1496" y="1425"/>
                  </a:lnTo>
                  <a:lnTo>
                    <a:pt x="1508" y="1421"/>
                  </a:lnTo>
                  <a:lnTo>
                    <a:pt x="1520" y="1416"/>
                  </a:lnTo>
                  <a:lnTo>
                    <a:pt x="1532" y="1410"/>
                  </a:lnTo>
                  <a:lnTo>
                    <a:pt x="1544" y="1404"/>
                  </a:lnTo>
                  <a:lnTo>
                    <a:pt x="1555" y="1398"/>
                  </a:lnTo>
                  <a:lnTo>
                    <a:pt x="1577" y="1384"/>
                  </a:lnTo>
                  <a:lnTo>
                    <a:pt x="1597" y="1369"/>
                  </a:lnTo>
                  <a:lnTo>
                    <a:pt x="1616" y="1352"/>
                  </a:lnTo>
                  <a:lnTo>
                    <a:pt x="1635" y="1333"/>
                  </a:lnTo>
                  <a:lnTo>
                    <a:pt x="1655" y="1313"/>
                  </a:lnTo>
                  <a:lnTo>
                    <a:pt x="1673" y="1291"/>
                  </a:lnTo>
                  <a:lnTo>
                    <a:pt x="1691" y="1269"/>
                  </a:lnTo>
                  <a:lnTo>
                    <a:pt x="1706" y="1248"/>
                  </a:lnTo>
                  <a:lnTo>
                    <a:pt x="1719" y="1228"/>
                  </a:lnTo>
                  <a:lnTo>
                    <a:pt x="1729" y="1209"/>
                  </a:lnTo>
                  <a:lnTo>
                    <a:pt x="1717" y="1204"/>
                  </a:lnTo>
                  <a:lnTo>
                    <a:pt x="1706" y="1200"/>
                  </a:lnTo>
                  <a:lnTo>
                    <a:pt x="1695" y="1198"/>
                  </a:lnTo>
                  <a:lnTo>
                    <a:pt x="1685" y="1198"/>
                  </a:lnTo>
                  <a:lnTo>
                    <a:pt x="1673" y="1200"/>
                  </a:lnTo>
                  <a:lnTo>
                    <a:pt x="1663" y="1203"/>
                  </a:lnTo>
                  <a:lnTo>
                    <a:pt x="1653" y="1208"/>
                  </a:lnTo>
                  <a:lnTo>
                    <a:pt x="1643" y="1214"/>
                  </a:lnTo>
                  <a:lnTo>
                    <a:pt x="1623" y="1230"/>
                  </a:lnTo>
                  <a:lnTo>
                    <a:pt x="1604" y="1245"/>
                  </a:lnTo>
                  <a:lnTo>
                    <a:pt x="1598" y="1248"/>
                  </a:lnTo>
                  <a:lnTo>
                    <a:pt x="1593" y="1251"/>
                  </a:lnTo>
                  <a:lnTo>
                    <a:pt x="1587" y="1253"/>
                  </a:lnTo>
                  <a:lnTo>
                    <a:pt x="1582" y="1254"/>
                  </a:lnTo>
                  <a:lnTo>
                    <a:pt x="1576" y="1255"/>
                  </a:lnTo>
                  <a:lnTo>
                    <a:pt x="1570" y="1254"/>
                  </a:lnTo>
                  <a:lnTo>
                    <a:pt x="1563" y="1253"/>
                  </a:lnTo>
                  <a:lnTo>
                    <a:pt x="1556" y="1250"/>
                  </a:lnTo>
                  <a:lnTo>
                    <a:pt x="1549" y="1247"/>
                  </a:lnTo>
                  <a:lnTo>
                    <a:pt x="1543" y="1242"/>
                  </a:lnTo>
                  <a:lnTo>
                    <a:pt x="1539" y="1238"/>
                  </a:lnTo>
                  <a:lnTo>
                    <a:pt x="1536" y="1232"/>
                  </a:lnTo>
                  <a:lnTo>
                    <a:pt x="1533" y="1227"/>
                  </a:lnTo>
                  <a:lnTo>
                    <a:pt x="1532" y="1221"/>
                  </a:lnTo>
                  <a:lnTo>
                    <a:pt x="1531" y="1213"/>
                  </a:lnTo>
                  <a:lnTo>
                    <a:pt x="1531" y="1207"/>
                  </a:lnTo>
                  <a:lnTo>
                    <a:pt x="1535" y="1177"/>
                  </a:lnTo>
                  <a:lnTo>
                    <a:pt x="1540" y="1147"/>
                  </a:lnTo>
                  <a:lnTo>
                    <a:pt x="1540" y="1140"/>
                  </a:lnTo>
                  <a:lnTo>
                    <a:pt x="1539" y="1133"/>
                  </a:lnTo>
                  <a:lnTo>
                    <a:pt x="1537" y="1127"/>
                  </a:lnTo>
                  <a:lnTo>
                    <a:pt x="1534" y="1123"/>
                  </a:lnTo>
                  <a:lnTo>
                    <a:pt x="1530" y="1120"/>
                  </a:lnTo>
                  <a:lnTo>
                    <a:pt x="1525" y="1117"/>
                  </a:lnTo>
                  <a:lnTo>
                    <a:pt x="1519" y="1115"/>
                  </a:lnTo>
                  <a:lnTo>
                    <a:pt x="1513" y="1114"/>
                  </a:lnTo>
                  <a:lnTo>
                    <a:pt x="1506" y="1114"/>
                  </a:lnTo>
                  <a:lnTo>
                    <a:pt x="1500" y="1115"/>
                  </a:lnTo>
                  <a:lnTo>
                    <a:pt x="1492" y="1117"/>
                  </a:lnTo>
                  <a:lnTo>
                    <a:pt x="1485" y="1119"/>
                  </a:lnTo>
                  <a:lnTo>
                    <a:pt x="1477" y="1122"/>
                  </a:lnTo>
                  <a:lnTo>
                    <a:pt x="1470" y="1126"/>
                  </a:lnTo>
                  <a:lnTo>
                    <a:pt x="1463" y="1131"/>
                  </a:lnTo>
                  <a:lnTo>
                    <a:pt x="1456" y="1136"/>
                  </a:lnTo>
                  <a:lnTo>
                    <a:pt x="1449" y="1143"/>
                  </a:lnTo>
                  <a:lnTo>
                    <a:pt x="1440" y="1147"/>
                  </a:lnTo>
                  <a:lnTo>
                    <a:pt x="1431" y="1150"/>
                  </a:lnTo>
                  <a:lnTo>
                    <a:pt x="1422" y="1152"/>
                  </a:lnTo>
                  <a:lnTo>
                    <a:pt x="1412" y="1154"/>
                  </a:lnTo>
                  <a:lnTo>
                    <a:pt x="1401" y="1154"/>
                  </a:lnTo>
                  <a:lnTo>
                    <a:pt x="1390" y="1153"/>
                  </a:lnTo>
                  <a:lnTo>
                    <a:pt x="1379" y="1152"/>
                  </a:lnTo>
                  <a:lnTo>
                    <a:pt x="1368" y="1149"/>
                  </a:lnTo>
                  <a:lnTo>
                    <a:pt x="1356" y="1146"/>
                  </a:lnTo>
                  <a:lnTo>
                    <a:pt x="1345" y="1141"/>
                  </a:lnTo>
                  <a:lnTo>
                    <a:pt x="1334" y="1135"/>
                  </a:lnTo>
                  <a:lnTo>
                    <a:pt x="1322" y="1129"/>
                  </a:lnTo>
                  <a:lnTo>
                    <a:pt x="1312" y="1122"/>
                  </a:lnTo>
                  <a:lnTo>
                    <a:pt x="1302" y="1114"/>
                  </a:lnTo>
                  <a:lnTo>
                    <a:pt x="1292" y="1105"/>
                  </a:lnTo>
                  <a:lnTo>
                    <a:pt x="1265" y="1080"/>
                  </a:lnTo>
                  <a:lnTo>
                    <a:pt x="1224" y="1044"/>
                  </a:lnTo>
                  <a:lnTo>
                    <a:pt x="1173" y="1001"/>
                  </a:lnTo>
                  <a:lnTo>
                    <a:pt x="1116" y="955"/>
                  </a:lnTo>
                  <a:lnTo>
                    <a:pt x="1059" y="909"/>
                  </a:lnTo>
                  <a:lnTo>
                    <a:pt x="1002" y="866"/>
                  </a:lnTo>
                  <a:lnTo>
                    <a:pt x="977" y="846"/>
                  </a:lnTo>
                  <a:lnTo>
                    <a:pt x="953" y="830"/>
                  </a:lnTo>
                  <a:lnTo>
                    <a:pt x="933" y="815"/>
                  </a:lnTo>
                  <a:lnTo>
                    <a:pt x="914" y="804"/>
                  </a:lnTo>
                  <a:lnTo>
                    <a:pt x="891" y="792"/>
                  </a:lnTo>
                  <a:lnTo>
                    <a:pt x="866" y="780"/>
                  </a:lnTo>
                  <a:lnTo>
                    <a:pt x="840" y="770"/>
                  </a:lnTo>
                  <a:lnTo>
                    <a:pt x="815" y="761"/>
                  </a:lnTo>
                  <a:lnTo>
                    <a:pt x="788" y="753"/>
                  </a:lnTo>
                  <a:lnTo>
                    <a:pt x="761" y="745"/>
                  </a:lnTo>
                  <a:lnTo>
                    <a:pt x="734" y="740"/>
                  </a:lnTo>
                  <a:lnTo>
                    <a:pt x="707" y="735"/>
                  </a:lnTo>
                  <a:lnTo>
                    <a:pt x="679" y="732"/>
                  </a:lnTo>
                  <a:lnTo>
                    <a:pt x="652" y="730"/>
                  </a:lnTo>
                  <a:lnTo>
                    <a:pt x="625" y="728"/>
                  </a:lnTo>
                  <a:lnTo>
                    <a:pt x="599" y="728"/>
                  </a:lnTo>
                  <a:lnTo>
                    <a:pt x="572" y="729"/>
                  </a:lnTo>
                  <a:lnTo>
                    <a:pt x="548" y="730"/>
                  </a:lnTo>
                  <a:lnTo>
                    <a:pt x="523" y="733"/>
                  </a:lnTo>
                  <a:lnTo>
                    <a:pt x="500" y="737"/>
                  </a:lnTo>
                  <a:lnTo>
                    <a:pt x="474" y="742"/>
                  </a:lnTo>
                  <a:lnTo>
                    <a:pt x="449" y="749"/>
                  </a:lnTo>
                  <a:lnTo>
                    <a:pt x="428" y="756"/>
                  </a:lnTo>
                  <a:lnTo>
                    <a:pt x="408" y="762"/>
                  </a:lnTo>
                  <a:lnTo>
                    <a:pt x="390" y="767"/>
                  </a:lnTo>
                  <a:lnTo>
                    <a:pt x="374" y="770"/>
                  </a:lnTo>
                  <a:lnTo>
                    <a:pt x="367" y="771"/>
                  </a:lnTo>
                  <a:lnTo>
                    <a:pt x="361" y="771"/>
                  </a:lnTo>
                  <a:lnTo>
                    <a:pt x="355" y="770"/>
                  </a:lnTo>
                  <a:lnTo>
                    <a:pt x="350" y="768"/>
                  </a:lnTo>
                  <a:lnTo>
                    <a:pt x="260" y="628"/>
                  </a:lnTo>
                  <a:lnTo>
                    <a:pt x="274" y="619"/>
                  </a:lnTo>
                  <a:lnTo>
                    <a:pt x="297" y="631"/>
                  </a:lnTo>
                  <a:lnTo>
                    <a:pt x="322" y="643"/>
                  </a:lnTo>
                  <a:lnTo>
                    <a:pt x="334" y="647"/>
                  </a:lnTo>
                  <a:lnTo>
                    <a:pt x="348" y="649"/>
                  </a:lnTo>
                  <a:lnTo>
                    <a:pt x="355" y="649"/>
                  </a:lnTo>
                  <a:lnTo>
                    <a:pt x="362" y="648"/>
                  </a:lnTo>
                  <a:lnTo>
                    <a:pt x="369" y="647"/>
                  </a:lnTo>
                  <a:lnTo>
                    <a:pt x="376" y="645"/>
                  </a:lnTo>
                  <a:lnTo>
                    <a:pt x="396" y="639"/>
                  </a:lnTo>
                  <a:lnTo>
                    <a:pt x="423" y="633"/>
                  </a:lnTo>
                  <a:lnTo>
                    <a:pt x="455" y="625"/>
                  </a:lnTo>
                  <a:lnTo>
                    <a:pt x="493" y="617"/>
                  </a:lnTo>
                  <a:lnTo>
                    <a:pt x="534" y="611"/>
                  </a:lnTo>
                  <a:lnTo>
                    <a:pt x="579" y="605"/>
                  </a:lnTo>
                  <a:lnTo>
                    <a:pt x="601" y="603"/>
                  </a:lnTo>
                  <a:lnTo>
                    <a:pt x="624" y="601"/>
                  </a:lnTo>
                  <a:lnTo>
                    <a:pt x="645" y="600"/>
                  </a:lnTo>
                  <a:lnTo>
                    <a:pt x="668" y="600"/>
                  </a:lnTo>
                  <a:lnTo>
                    <a:pt x="703" y="600"/>
                  </a:lnTo>
                  <a:lnTo>
                    <a:pt x="738" y="602"/>
                  </a:lnTo>
                  <a:lnTo>
                    <a:pt x="774" y="605"/>
                  </a:lnTo>
                  <a:lnTo>
                    <a:pt x="809" y="609"/>
                  </a:lnTo>
                  <a:lnTo>
                    <a:pt x="845" y="614"/>
                  </a:lnTo>
                  <a:lnTo>
                    <a:pt x="881" y="620"/>
                  </a:lnTo>
                  <a:lnTo>
                    <a:pt x="916" y="627"/>
                  </a:lnTo>
                  <a:lnTo>
                    <a:pt x="951" y="636"/>
                  </a:lnTo>
                  <a:lnTo>
                    <a:pt x="984" y="644"/>
                  </a:lnTo>
                  <a:lnTo>
                    <a:pt x="1016" y="652"/>
                  </a:lnTo>
                  <a:lnTo>
                    <a:pt x="1046" y="661"/>
                  </a:lnTo>
                  <a:lnTo>
                    <a:pt x="1075" y="671"/>
                  </a:lnTo>
                  <a:lnTo>
                    <a:pt x="1103" y="679"/>
                  </a:lnTo>
                  <a:lnTo>
                    <a:pt x="1128" y="688"/>
                  </a:lnTo>
                  <a:lnTo>
                    <a:pt x="1149" y="696"/>
                  </a:lnTo>
                  <a:lnTo>
                    <a:pt x="1170" y="704"/>
                  </a:lnTo>
                  <a:lnTo>
                    <a:pt x="1171" y="716"/>
                  </a:lnTo>
                  <a:lnTo>
                    <a:pt x="1173" y="727"/>
                  </a:lnTo>
                  <a:lnTo>
                    <a:pt x="1176" y="738"/>
                  </a:lnTo>
                  <a:lnTo>
                    <a:pt x="1181" y="750"/>
                  </a:lnTo>
                  <a:lnTo>
                    <a:pt x="1187" y="762"/>
                  </a:lnTo>
                  <a:lnTo>
                    <a:pt x="1194" y="773"/>
                  </a:lnTo>
                  <a:lnTo>
                    <a:pt x="1201" y="784"/>
                  </a:lnTo>
                  <a:lnTo>
                    <a:pt x="1211" y="797"/>
                  </a:lnTo>
                  <a:lnTo>
                    <a:pt x="1220" y="808"/>
                  </a:lnTo>
                  <a:lnTo>
                    <a:pt x="1231" y="819"/>
                  </a:lnTo>
                  <a:lnTo>
                    <a:pt x="1241" y="831"/>
                  </a:lnTo>
                  <a:lnTo>
                    <a:pt x="1254" y="842"/>
                  </a:lnTo>
                  <a:lnTo>
                    <a:pt x="1278" y="863"/>
                  </a:lnTo>
                  <a:lnTo>
                    <a:pt x="1306" y="885"/>
                  </a:lnTo>
                  <a:lnTo>
                    <a:pt x="1334" y="905"/>
                  </a:lnTo>
                  <a:lnTo>
                    <a:pt x="1362" y="922"/>
                  </a:lnTo>
                  <a:lnTo>
                    <a:pt x="1391" y="938"/>
                  </a:lnTo>
                  <a:lnTo>
                    <a:pt x="1420" y="953"/>
                  </a:lnTo>
                  <a:lnTo>
                    <a:pt x="1448" y="965"/>
                  </a:lnTo>
                  <a:lnTo>
                    <a:pt x="1473" y="975"/>
                  </a:lnTo>
                  <a:lnTo>
                    <a:pt x="1487" y="979"/>
                  </a:lnTo>
                  <a:lnTo>
                    <a:pt x="1498" y="983"/>
                  </a:lnTo>
                  <a:lnTo>
                    <a:pt x="1509" y="985"/>
                  </a:lnTo>
                  <a:lnTo>
                    <a:pt x="1519" y="987"/>
                  </a:lnTo>
                  <a:lnTo>
                    <a:pt x="1536" y="988"/>
                  </a:lnTo>
                  <a:lnTo>
                    <a:pt x="1552" y="989"/>
                  </a:lnTo>
                  <a:lnTo>
                    <a:pt x="1567" y="990"/>
                  </a:lnTo>
                  <a:lnTo>
                    <a:pt x="1582" y="989"/>
                  </a:lnTo>
                  <a:lnTo>
                    <a:pt x="1595" y="988"/>
                  </a:lnTo>
                  <a:lnTo>
                    <a:pt x="1609" y="986"/>
                  </a:lnTo>
                  <a:lnTo>
                    <a:pt x="1621" y="983"/>
                  </a:lnTo>
                  <a:lnTo>
                    <a:pt x="1633" y="980"/>
                  </a:lnTo>
                  <a:lnTo>
                    <a:pt x="1646" y="976"/>
                  </a:lnTo>
                  <a:lnTo>
                    <a:pt x="1657" y="972"/>
                  </a:lnTo>
                  <a:lnTo>
                    <a:pt x="1667" y="968"/>
                  </a:lnTo>
                  <a:lnTo>
                    <a:pt x="1678" y="963"/>
                  </a:lnTo>
                  <a:lnTo>
                    <a:pt x="1699" y="953"/>
                  </a:lnTo>
                  <a:lnTo>
                    <a:pt x="1720" y="940"/>
                  </a:lnTo>
                  <a:lnTo>
                    <a:pt x="1488" y="737"/>
                  </a:lnTo>
                  <a:lnTo>
                    <a:pt x="1611" y="581"/>
                  </a:lnTo>
                  <a:lnTo>
                    <a:pt x="1619" y="589"/>
                  </a:lnTo>
                  <a:lnTo>
                    <a:pt x="1642" y="611"/>
                  </a:lnTo>
                  <a:lnTo>
                    <a:pt x="1674" y="642"/>
                  </a:lnTo>
                  <a:lnTo>
                    <a:pt x="1712" y="679"/>
                  </a:lnTo>
                  <a:lnTo>
                    <a:pt x="1751" y="718"/>
                  </a:lnTo>
                  <a:lnTo>
                    <a:pt x="1787" y="754"/>
                  </a:lnTo>
                  <a:lnTo>
                    <a:pt x="1816" y="784"/>
                  </a:lnTo>
                  <a:lnTo>
                    <a:pt x="1834" y="804"/>
                  </a:lnTo>
                  <a:lnTo>
                    <a:pt x="1836" y="796"/>
                  </a:lnTo>
                  <a:lnTo>
                    <a:pt x="1838" y="787"/>
                  </a:lnTo>
                  <a:lnTo>
                    <a:pt x="1838" y="775"/>
                  </a:lnTo>
                  <a:lnTo>
                    <a:pt x="1836" y="765"/>
                  </a:lnTo>
                  <a:lnTo>
                    <a:pt x="1833" y="742"/>
                  </a:lnTo>
                  <a:lnTo>
                    <a:pt x="1829" y="723"/>
                  </a:lnTo>
                  <a:close/>
                  <a:moveTo>
                    <a:pt x="432" y="959"/>
                  </a:moveTo>
                  <a:lnTo>
                    <a:pt x="436" y="957"/>
                  </a:lnTo>
                  <a:lnTo>
                    <a:pt x="448" y="950"/>
                  </a:lnTo>
                  <a:lnTo>
                    <a:pt x="468" y="940"/>
                  </a:lnTo>
                  <a:lnTo>
                    <a:pt x="493" y="928"/>
                  </a:lnTo>
                  <a:lnTo>
                    <a:pt x="523" y="915"/>
                  </a:lnTo>
                  <a:lnTo>
                    <a:pt x="556" y="902"/>
                  </a:lnTo>
                  <a:lnTo>
                    <a:pt x="572" y="896"/>
                  </a:lnTo>
                  <a:lnTo>
                    <a:pt x="590" y="891"/>
                  </a:lnTo>
                  <a:lnTo>
                    <a:pt x="608" y="886"/>
                  </a:lnTo>
                  <a:lnTo>
                    <a:pt x="626" y="882"/>
                  </a:lnTo>
                  <a:lnTo>
                    <a:pt x="639" y="879"/>
                  </a:lnTo>
                  <a:lnTo>
                    <a:pt x="651" y="877"/>
                  </a:lnTo>
                  <a:lnTo>
                    <a:pt x="665" y="876"/>
                  </a:lnTo>
                  <a:lnTo>
                    <a:pt x="678" y="876"/>
                  </a:lnTo>
                  <a:lnTo>
                    <a:pt x="691" y="876"/>
                  </a:lnTo>
                  <a:lnTo>
                    <a:pt x="705" y="876"/>
                  </a:lnTo>
                  <a:lnTo>
                    <a:pt x="718" y="877"/>
                  </a:lnTo>
                  <a:lnTo>
                    <a:pt x="731" y="879"/>
                  </a:lnTo>
                  <a:lnTo>
                    <a:pt x="758" y="883"/>
                  </a:lnTo>
                  <a:lnTo>
                    <a:pt x="785" y="890"/>
                  </a:lnTo>
                  <a:lnTo>
                    <a:pt x="812" y="898"/>
                  </a:lnTo>
                  <a:lnTo>
                    <a:pt x="838" y="908"/>
                  </a:lnTo>
                  <a:lnTo>
                    <a:pt x="864" y="919"/>
                  </a:lnTo>
                  <a:lnTo>
                    <a:pt x="889" y="931"/>
                  </a:lnTo>
                  <a:lnTo>
                    <a:pt x="914" y="945"/>
                  </a:lnTo>
                  <a:lnTo>
                    <a:pt x="939" y="959"/>
                  </a:lnTo>
                  <a:lnTo>
                    <a:pt x="962" y="973"/>
                  </a:lnTo>
                  <a:lnTo>
                    <a:pt x="985" y="990"/>
                  </a:lnTo>
                  <a:lnTo>
                    <a:pt x="1006" y="1005"/>
                  </a:lnTo>
                  <a:lnTo>
                    <a:pt x="1028" y="1021"/>
                  </a:lnTo>
                  <a:lnTo>
                    <a:pt x="1007" y="1053"/>
                  </a:lnTo>
                  <a:lnTo>
                    <a:pt x="851" y="1090"/>
                  </a:lnTo>
                  <a:lnTo>
                    <a:pt x="844" y="1086"/>
                  </a:lnTo>
                  <a:lnTo>
                    <a:pt x="838" y="1081"/>
                  </a:lnTo>
                  <a:lnTo>
                    <a:pt x="831" y="1077"/>
                  </a:lnTo>
                  <a:lnTo>
                    <a:pt x="823" y="1074"/>
                  </a:lnTo>
                  <a:lnTo>
                    <a:pt x="806" y="1067"/>
                  </a:lnTo>
                  <a:lnTo>
                    <a:pt x="787" y="1062"/>
                  </a:lnTo>
                  <a:lnTo>
                    <a:pt x="767" y="1057"/>
                  </a:lnTo>
                  <a:lnTo>
                    <a:pt x="746" y="1055"/>
                  </a:lnTo>
                  <a:lnTo>
                    <a:pt x="723" y="1054"/>
                  </a:lnTo>
                  <a:lnTo>
                    <a:pt x="700" y="1054"/>
                  </a:lnTo>
                  <a:lnTo>
                    <a:pt x="680" y="1056"/>
                  </a:lnTo>
                  <a:lnTo>
                    <a:pt x="661" y="1059"/>
                  </a:lnTo>
                  <a:lnTo>
                    <a:pt x="644" y="1063"/>
                  </a:lnTo>
                  <a:lnTo>
                    <a:pt x="629" y="1067"/>
                  </a:lnTo>
                  <a:lnTo>
                    <a:pt x="607" y="1074"/>
                  </a:lnTo>
                  <a:lnTo>
                    <a:pt x="600" y="1078"/>
                  </a:lnTo>
                  <a:lnTo>
                    <a:pt x="631" y="1127"/>
                  </a:lnTo>
                  <a:lnTo>
                    <a:pt x="559" y="1146"/>
                  </a:lnTo>
                  <a:lnTo>
                    <a:pt x="546" y="1130"/>
                  </a:lnTo>
                  <a:lnTo>
                    <a:pt x="532" y="1114"/>
                  </a:lnTo>
                  <a:lnTo>
                    <a:pt x="517" y="1098"/>
                  </a:lnTo>
                  <a:lnTo>
                    <a:pt x="501" y="1083"/>
                  </a:lnTo>
                  <a:lnTo>
                    <a:pt x="483" y="1070"/>
                  </a:lnTo>
                  <a:lnTo>
                    <a:pt x="466" y="1057"/>
                  </a:lnTo>
                  <a:lnTo>
                    <a:pt x="458" y="1052"/>
                  </a:lnTo>
                  <a:lnTo>
                    <a:pt x="448" y="1048"/>
                  </a:lnTo>
                  <a:lnTo>
                    <a:pt x="440" y="1044"/>
                  </a:lnTo>
                  <a:lnTo>
                    <a:pt x="432" y="1041"/>
                  </a:lnTo>
                  <a:lnTo>
                    <a:pt x="432" y="959"/>
                  </a:lnTo>
                  <a:close/>
                  <a:moveTo>
                    <a:pt x="195" y="600"/>
                  </a:moveTo>
                  <a:lnTo>
                    <a:pt x="191" y="586"/>
                  </a:lnTo>
                  <a:lnTo>
                    <a:pt x="189" y="574"/>
                  </a:lnTo>
                  <a:lnTo>
                    <a:pt x="187" y="561"/>
                  </a:lnTo>
                  <a:lnTo>
                    <a:pt x="186" y="548"/>
                  </a:lnTo>
                  <a:lnTo>
                    <a:pt x="186" y="535"/>
                  </a:lnTo>
                  <a:lnTo>
                    <a:pt x="186" y="523"/>
                  </a:lnTo>
                  <a:lnTo>
                    <a:pt x="187" y="510"/>
                  </a:lnTo>
                  <a:lnTo>
                    <a:pt x="189" y="498"/>
                  </a:lnTo>
                  <a:lnTo>
                    <a:pt x="191" y="486"/>
                  </a:lnTo>
                  <a:lnTo>
                    <a:pt x="194" y="474"/>
                  </a:lnTo>
                  <a:lnTo>
                    <a:pt x="197" y="461"/>
                  </a:lnTo>
                  <a:lnTo>
                    <a:pt x="201" y="450"/>
                  </a:lnTo>
                  <a:lnTo>
                    <a:pt x="209" y="427"/>
                  </a:lnTo>
                  <a:lnTo>
                    <a:pt x="220" y="405"/>
                  </a:lnTo>
                  <a:lnTo>
                    <a:pt x="231" y="384"/>
                  </a:lnTo>
                  <a:lnTo>
                    <a:pt x="243" y="364"/>
                  </a:lnTo>
                  <a:lnTo>
                    <a:pt x="255" y="345"/>
                  </a:lnTo>
                  <a:lnTo>
                    <a:pt x="268" y="329"/>
                  </a:lnTo>
                  <a:lnTo>
                    <a:pt x="280" y="312"/>
                  </a:lnTo>
                  <a:lnTo>
                    <a:pt x="292" y="299"/>
                  </a:lnTo>
                  <a:lnTo>
                    <a:pt x="303" y="287"/>
                  </a:lnTo>
                  <a:lnTo>
                    <a:pt x="313" y="276"/>
                  </a:lnTo>
                  <a:lnTo>
                    <a:pt x="391" y="454"/>
                  </a:lnTo>
                  <a:lnTo>
                    <a:pt x="367" y="467"/>
                  </a:lnTo>
                  <a:lnTo>
                    <a:pt x="342" y="484"/>
                  </a:lnTo>
                  <a:lnTo>
                    <a:pt x="315" y="502"/>
                  </a:lnTo>
                  <a:lnTo>
                    <a:pt x="287" y="522"/>
                  </a:lnTo>
                  <a:lnTo>
                    <a:pt x="262" y="542"/>
                  </a:lnTo>
                  <a:lnTo>
                    <a:pt x="236" y="563"/>
                  </a:lnTo>
                  <a:lnTo>
                    <a:pt x="213" y="581"/>
                  </a:lnTo>
                  <a:lnTo>
                    <a:pt x="195" y="600"/>
                  </a:lnTo>
                  <a:close/>
                  <a:moveTo>
                    <a:pt x="914" y="445"/>
                  </a:moveTo>
                  <a:lnTo>
                    <a:pt x="907" y="440"/>
                  </a:lnTo>
                  <a:lnTo>
                    <a:pt x="899" y="436"/>
                  </a:lnTo>
                  <a:lnTo>
                    <a:pt x="889" y="432"/>
                  </a:lnTo>
                  <a:lnTo>
                    <a:pt x="879" y="428"/>
                  </a:lnTo>
                  <a:lnTo>
                    <a:pt x="858" y="422"/>
                  </a:lnTo>
                  <a:lnTo>
                    <a:pt x="833" y="417"/>
                  </a:lnTo>
                  <a:lnTo>
                    <a:pt x="805" y="414"/>
                  </a:lnTo>
                  <a:lnTo>
                    <a:pt x="778" y="411"/>
                  </a:lnTo>
                  <a:lnTo>
                    <a:pt x="748" y="409"/>
                  </a:lnTo>
                  <a:lnTo>
                    <a:pt x="717" y="408"/>
                  </a:lnTo>
                  <a:lnTo>
                    <a:pt x="686" y="408"/>
                  </a:lnTo>
                  <a:lnTo>
                    <a:pt x="656" y="409"/>
                  </a:lnTo>
                  <a:lnTo>
                    <a:pt x="626" y="410"/>
                  </a:lnTo>
                  <a:lnTo>
                    <a:pt x="596" y="412"/>
                  </a:lnTo>
                  <a:lnTo>
                    <a:pt x="569" y="415"/>
                  </a:lnTo>
                  <a:lnTo>
                    <a:pt x="544" y="418"/>
                  </a:lnTo>
                  <a:lnTo>
                    <a:pt x="520" y="422"/>
                  </a:lnTo>
                  <a:lnTo>
                    <a:pt x="500" y="426"/>
                  </a:lnTo>
                  <a:lnTo>
                    <a:pt x="427" y="217"/>
                  </a:lnTo>
                  <a:lnTo>
                    <a:pt x="438" y="209"/>
                  </a:lnTo>
                  <a:lnTo>
                    <a:pt x="449" y="202"/>
                  </a:lnTo>
                  <a:lnTo>
                    <a:pt x="463" y="195"/>
                  </a:lnTo>
                  <a:lnTo>
                    <a:pt x="476" y="188"/>
                  </a:lnTo>
                  <a:lnTo>
                    <a:pt x="491" y="183"/>
                  </a:lnTo>
                  <a:lnTo>
                    <a:pt x="507" y="177"/>
                  </a:lnTo>
                  <a:lnTo>
                    <a:pt x="522" y="172"/>
                  </a:lnTo>
                  <a:lnTo>
                    <a:pt x="539" y="167"/>
                  </a:lnTo>
                  <a:lnTo>
                    <a:pt x="556" y="163"/>
                  </a:lnTo>
                  <a:lnTo>
                    <a:pt x="573" y="160"/>
                  </a:lnTo>
                  <a:lnTo>
                    <a:pt x="591" y="156"/>
                  </a:lnTo>
                  <a:lnTo>
                    <a:pt x="609" y="153"/>
                  </a:lnTo>
                  <a:lnTo>
                    <a:pt x="628" y="151"/>
                  </a:lnTo>
                  <a:lnTo>
                    <a:pt x="645" y="149"/>
                  </a:lnTo>
                  <a:lnTo>
                    <a:pt x="664" y="148"/>
                  </a:lnTo>
                  <a:lnTo>
                    <a:pt x="682" y="148"/>
                  </a:lnTo>
                  <a:lnTo>
                    <a:pt x="718" y="149"/>
                  </a:lnTo>
                  <a:lnTo>
                    <a:pt x="755" y="152"/>
                  </a:lnTo>
                  <a:lnTo>
                    <a:pt x="791" y="157"/>
                  </a:lnTo>
                  <a:lnTo>
                    <a:pt x="827" y="165"/>
                  </a:lnTo>
                  <a:lnTo>
                    <a:pt x="862" y="173"/>
                  </a:lnTo>
                  <a:lnTo>
                    <a:pt x="895" y="183"/>
                  </a:lnTo>
                  <a:lnTo>
                    <a:pt x="911" y="188"/>
                  </a:lnTo>
                  <a:lnTo>
                    <a:pt x="926" y="194"/>
                  </a:lnTo>
                  <a:lnTo>
                    <a:pt x="941" y="201"/>
                  </a:lnTo>
                  <a:lnTo>
                    <a:pt x="955" y="208"/>
                  </a:lnTo>
                  <a:lnTo>
                    <a:pt x="914" y="445"/>
                  </a:lnTo>
                  <a:close/>
                  <a:moveTo>
                    <a:pt x="1387" y="659"/>
                  </a:moveTo>
                  <a:lnTo>
                    <a:pt x="1346" y="634"/>
                  </a:lnTo>
                  <a:lnTo>
                    <a:pt x="1298" y="607"/>
                  </a:lnTo>
                  <a:lnTo>
                    <a:pt x="1247" y="579"/>
                  </a:lnTo>
                  <a:lnTo>
                    <a:pt x="1194" y="553"/>
                  </a:lnTo>
                  <a:lnTo>
                    <a:pt x="1144" y="529"/>
                  </a:lnTo>
                  <a:lnTo>
                    <a:pt x="1099" y="507"/>
                  </a:lnTo>
                  <a:lnTo>
                    <a:pt x="1061" y="491"/>
                  </a:lnTo>
                  <a:lnTo>
                    <a:pt x="1032" y="481"/>
                  </a:lnTo>
                  <a:lnTo>
                    <a:pt x="1119" y="258"/>
                  </a:lnTo>
                  <a:lnTo>
                    <a:pt x="1154" y="276"/>
                  </a:lnTo>
                  <a:lnTo>
                    <a:pt x="1203" y="305"/>
                  </a:lnTo>
                  <a:lnTo>
                    <a:pt x="1261" y="339"/>
                  </a:lnTo>
                  <a:lnTo>
                    <a:pt x="1322" y="377"/>
                  </a:lnTo>
                  <a:lnTo>
                    <a:pt x="1382" y="414"/>
                  </a:lnTo>
                  <a:lnTo>
                    <a:pt x="1434" y="449"/>
                  </a:lnTo>
                  <a:lnTo>
                    <a:pt x="1457" y="465"/>
                  </a:lnTo>
                  <a:lnTo>
                    <a:pt x="1476" y="479"/>
                  </a:lnTo>
                  <a:lnTo>
                    <a:pt x="1491" y="490"/>
                  </a:lnTo>
                  <a:lnTo>
                    <a:pt x="1501" y="499"/>
                  </a:lnTo>
                  <a:lnTo>
                    <a:pt x="1387" y="6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2553DCB-459E-6B49-9822-47A22E503EB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" y="1743"/>
              <a:ext cx="269" cy="345"/>
            </a:xfrm>
            <a:custGeom>
              <a:avLst/>
              <a:gdLst>
                <a:gd name="T0" fmla="*/ 0 w 809"/>
                <a:gd name="T1" fmla="*/ 799 h 1028"/>
                <a:gd name="T2" fmla="*/ 19 w 809"/>
                <a:gd name="T3" fmla="*/ 807 h 1028"/>
                <a:gd name="T4" fmla="*/ 38 w 809"/>
                <a:gd name="T5" fmla="*/ 817 h 1028"/>
                <a:gd name="T6" fmla="*/ 60 w 809"/>
                <a:gd name="T7" fmla="*/ 829 h 1028"/>
                <a:gd name="T8" fmla="*/ 83 w 809"/>
                <a:gd name="T9" fmla="*/ 843 h 1028"/>
                <a:gd name="T10" fmla="*/ 107 w 809"/>
                <a:gd name="T11" fmla="*/ 860 h 1028"/>
                <a:gd name="T12" fmla="*/ 132 w 809"/>
                <a:gd name="T13" fmla="*/ 876 h 1028"/>
                <a:gd name="T14" fmla="*/ 156 w 809"/>
                <a:gd name="T15" fmla="*/ 894 h 1028"/>
                <a:gd name="T16" fmla="*/ 180 w 809"/>
                <a:gd name="T17" fmla="*/ 912 h 1028"/>
                <a:gd name="T18" fmla="*/ 227 w 809"/>
                <a:gd name="T19" fmla="*/ 948 h 1028"/>
                <a:gd name="T20" fmla="*/ 269 w 809"/>
                <a:gd name="T21" fmla="*/ 982 h 1028"/>
                <a:gd name="T22" fmla="*/ 303 w 809"/>
                <a:gd name="T23" fmla="*/ 1009 h 1028"/>
                <a:gd name="T24" fmla="*/ 327 w 809"/>
                <a:gd name="T25" fmla="*/ 1028 h 1028"/>
                <a:gd name="T26" fmla="*/ 809 w 809"/>
                <a:gd name="T27" fmla="*/ 0 h 1028"/>
                <a:gd name="T28" fmla="*/ 0 w 809"/>
                <a:gd name="T29" fmla="*/ 799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9" h="1028">
                  <a:moveTo>
                    <a:pt x="0" y="799"/>
                  </a:moveTo>
                  <a:lnTo>
                    <a:pt x="19" y="807"/>
                  </a:lnTo>
                  <a:lnTo>
                    <a:pt x="38" y="817"/>
                  </a:lnTo>
                  <a:lnTo>
                    <a:pt x="60" y="829"/>
                  </a:lnTo>
                  <a:lnTo>
                    <a:pt x="83" y="843"/>
                  </a:lnTo>
                  <a:lnTo>
                    <a:pt x="107" y="860"/>
                  </a:lnTo>
                  <a:lnTo>
                    <a:pt x="132" y="876"/>
                  </a:lnTo>
                  <a:lnTo>
                    <a:pt x="156" y="894"/>
                  </a:lnTo>
                  <a:lnTo>
                    <a:pt x="180" y="912"/>
                  </a:lnTo>
                  <a:lnTo>
                    <a:pt x="227" y="948"/>
                  </a:lnTo>
                  <a:lnTo>
                    <a:pt x="269" y="982"/>
                  </a:lnTo>
                  <a:lnTo>
                    <a:pt x="303" y="1009"/>
                  </a:lnTo>
                  <a:lnTo>
                    <a:pt x="327" y="1028"/>
                  </a:lnTo>
                  <a:lnTo>
                    <a:pt x="809" y="0"/>
                  </a:lnTo>
                  <a:lnTo>
                    <a:pt x="0" y="7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DB60B7BE-7EE9-314B-BE32-AFA6520B621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2" y="3034"/>
              <a:ext cx="144" cy="148"/>
            </a:xfrm>
            <a:custGeom>
              <a:avLst/>
              <a:gdLst>
                <a:gd name="T0" fmla="*/ 249 w 434"/>
                <a:gd name="T1" fmla="*/ 2 h 446"/>
                <a:gd name="T2" fmla="*/ 318 w 434"/>
                <a:gd name="T3" fmla="*/ 25 h 446"/>
                <a:gd name="T4" fmla="*/ 376 w 434"/>
                <a:gd name="T5" fmla="*/ 69 h 446"/>
                <a:gd name="T6" fmla="*/ 401 w 434"/>
                <a:gd name="T7" fmla="*/ 103 h 446"/>
                <a:gd name="T8" fmla="*/ 421 w 434"/>
                <a:gd name="T9" fmla="*/ 142 h 446"/>
                <a:gd name="T10" fmla="*/ 431 w 434"/>
                <a:gd name="T11" fmla="*/ 186 h 446"/>
                <a:gd name="T12" fmla="*/ 434 w 434"/>
                <a:gd name="T13" fmla="*/ 235 h 446"/>
                <a:gd name="T14" fmla="*/ 427 w 434"/>
                <a:gd name="T15" fmla="*/ 282 h 446"/>
                <a:gd name="T16" fmla="*/ 411 w 434"/>
                <a:gd name="T17" fmla="*/ 324 h 446"/>
                <a:gd name="T18" fmla="*/ 390 w 434"/>
                <a:gd name="T19" fmla="*/ 361 h 446"/>
                <a:gd name="T20" fmla="*/ 361 w 434"/>
                <a:gd name="T21" fmla="*/ 391 h 446"/>
                <a:gd name="T22" fmla="*/ 318 w 434"/>
                <a:gd name="T23" fmla="*/ 420 h 446"/>
                <a:gd name="T24" fmla="*/ 270 w 434"/>
                <a:gd name="T25" fmla="*/ 439 h 446"/>
                <a:gd name="T26" fmla="*/ 228 w 434"/>
                <a:gd name="T27" fmla="*/ 445 h 446"/>
                <a:gd name="T28" fmla="*/ 186 w 434"/>
                <a:gd name="T29" fmla="*/ 443 h 446"/>
                <a:gd name="T30" fmla="*/ 145 w 434"/>
                <a:gd name="T31" fmla="*/ 433 h 446"/>
                <a:gd name="T32" fmla="*/ 107 w 434"/>
                <a:gd name="T33" fmla="*/ 415 h 446"/>
                <a:gd name="T34" fmla="*/ 74 w 434"/>
                <a:gd name="T35" fmla="*/ 391 h 446"/>
                <a:gd name="T36" fmla="*/ 45 w 434"/>
                <a:gd name="T37" fmla="*/ 361 h 446"/>
                <a:gd name="T38" fmla="*/ 23 w 434"/>
                <a:gd name="T39" fmla="*/ 324 h 446"/>
                <a:gd name="T40" fmla="*/ 7 w 434"/>
                <a:gd name="T41" fmla="*/ 282 h 446"/>
                <a:gd name="T42" fmla="*/ 1 w 434"/>
                <a:gd name="T43" fmla="*/ 235 h 446"/>
                <a:gd name="T44" fmla="*/ 3 w 434"/>
                <a:gd name="T45" fmla="*/ 186 h 446"/>
                <a:gd name="T46" fmla="*/ 14 w 434"/>
                <a:gd name="T47" fmla="*/ 142 h 446"/>
                <a:gd name="T48" fmla="*/ 33 w 434"/>
                <a:gd name="T49" fmla="*/ 103 h 446"/>
                <a:gd name="T50" fmla="*/ 58 w 434"/>
                <a:gd name="T51" fmla="*/ 69 h 446"/>
                <a:gd name="T52" fmla="*/ 116 w 434"/>
                <a:gd name="T53" fmla="*/ 25 h 446"/>
                <a:gd name="T54" fmla="*/ 186 w 434"/>
                <a:gd name="T55" fmla="*/ 2 h 446"/>
                <a:gd name="T56" fmla="*/ 218 w 434"/>
                <a:gd name="T57" fmla="*/ 396 h 446"/>
                <a:gd name="T58" fmla="*/ 281 w 434"/>
                <a:gd name="T59" fmla="*/ 384 h 446"/>
                <a:gd name="T60" fmla="*/ 333 w 434"/>
                <a:gd name="T61" fmla="*/ 348 h 446"/>
                <a:gd name="T62" fmla="*/ 369 w 434"/>
                <a:gd name="T63" fmla="*/ 293 h 446"/>
                <a:gd name="T64" fmla="*/ 382 w 434"/>
                <a:gd name="T65" fmla="*/ 223 h 446"/>
                <a:gd name="T66" fmla="*/ 369 w 434"/>
                <a:gd name="T67" fmla="*/ 152 h 446"/>
                <a:gd name="T68" fmla="*/ 333 w 434"/>
                <a:gd name="T69" fmla="*/ 97 h 446"/>
                <a:gd name="T70" fmla="*/ 281 w 434"/>
                <a:gd name="T71" fmla="*/ 61 h 446"/>
                <a:gd name="T72" fmla="*/ 218 w 434"/>
                <a:gd name="T73" fmla="*/ 49 h 446"/>
                <a:gd name="T74" fmla="*/ 153 w 434"/>
                <a:gd name="T75" fmla="*/ 61 h 446"/>
                <a:gd name="T76" fmla="*/ 101 w 434"/>
                <a:gd name="T77" fmla="*/ 97 h 446"/>
                <a:gd name="T78" fmla="*/ 66 w 434"/>
                <a:gd name="T79" fmla="*/ 152 h 446"/>
                <a:gd name="T80" fmla="*/ 52 w 434"/>
                <a:gd name="T81" fmla="*/ 223 h 446"/>
                <a:gd name="T82" fmla="*/ 66 w 434"/>
                <a:gd name="T83" fmla="*/ 293 h 446"/>
                <a:gd name="T84" fmla="*/ 101 w 434"/>
                <a:gd name="T85" fmla="*/ 348 h 446"/>
                <a:gd name="T86" fmla="*/ 153 w 434"/>
                <a:gd name="T87" fmla="*/ 384 h 446"/>
                <a:gd name="T88" fmla="*/ 218 w 434"/>
                <a:gd name="T89" fmla="*/ 396 h 446"/>
                <a:gd name="T90" fmla="*/ 245 w 434"/>
                <a:gd name="T91" fmla="*/ 107 h 446"/>
                <a:gd name="T92" fmla="*/ 279 w 434"/>
                <a:gd name="T93" fmla="*/ 114 h 446"/>
                <a:gd name="T94" fmla="*/ 303 w 434"/>
                <a:gd name="T95" fmla="*/ 132 h 446"/>
                <a:gd name="T96" fmla="*/ 314 w 434"/>
                <a:gd name="T97" fmla="*/ 158 h 446"/>
                <a:gd name="T98" fmla="*/ 315 w 434"/>
                <a:gd name="T99" fmla="*/ 191 h 446"/>
                <a:gd name="T100" fmla="*/ 306 w 434"/>
                <a:gd name="T101" fmla="*/ 216 h 446"/>
                <a:gd name="T102" fmla="*/ 289 w 434"/>
                <a:gd name="T103" fmla="*/ 231 h 446"/>
                <a:gd name="T104" fmla="*/ 255 w 434"/>
                <a:gd name="T105" fmla="*/ 242 h 446"/>
                <a:gd name="T106" fmla="*/ 178 w 434"/>
                <a:gd name="T107" fmla="*/ 244 h 446"/>
                <a:gd name="T108" fmla="*/ 178 w 434"/>
                <a:gd name="T109" fmla="*/ 209 h 446"/>
                <a:gd name="T110" fmla="*/ 248 w 434"/>
                <a:gd name="T111" fmla="*/ 207 h 446"/>
                <a:gd name="T112" fmla="*/ 265 w 434"/>
                <a:gd name="T113" fmla="*/ 195 h 446"/>
                <a:gd name="T114" fmla="*/ 271 w 434"/>
                <a:gd name="T115" fmla="*/ 179 h 446"/>
                <a:gd name="T116" fmla="*/ 268 w 434"/>
                <a:gd name="T117" fmla="*/ 159 h 446"/>
                <a:gd name="T118" fmla="*/ 258 w 434"/>
                <a:gd name="T119" fmla="*/ 148 h 446"/>
                <a:gd name="T120" fmla="*/ 229 w 434"/>
                <a:gd name="T121" fmla="*/ 14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446">
                  <a:moveTo>
                    <a:pt x="218" y="0"/>
                  </a:moveTo>
                  <a:lnTo>
                    <a:pt x="228" y="0"/>
                  </a:lnTo>
                  <a:lnTo>
                    <a:pt x="238" y="1"/>
                  </a:lnTo>
                  <a:lnTo>
                    <a:pt x="249" y="2"/>
                  </a:lnTo>
                  <a:lnTo>
                    <a:pt x="260" y="4"/>
                  </a:lnTo>
                  <a:lnTo>
                    <a:pt x="280" y="9"/>
                  </a:lnTo>
                  <a:lnTo>
                    <a:pt x="300" y="16"/>
                  </a:lnTo>
                  <a:lnTo>
                    <a:pt x="318" y="25"/>
                  </a:lnTo>
                  <a:lnTo>
                    <a:pt x="337" y="35"/>
                  </a:lnTo>
                  <a:lnTo>
                    <a:pt x="353" y="48"/>
                  </a:lnTo>
                  <a:lnTo>
                    <a:pt x="368" y="61"/>
                  </a:lnTo>
                  <a:lnTo>
                    <a:pt x="376" y="69"/>
                  </a:lnTo>
                  <a:lnTo>
                    <a:pt x="383" y="77"/>
                  </a:lnTo>
                  <a:lnTo>
                    <a:pt x="390" y="86"/>
                  </a:lnTo>
                  <a:lnTo>
                    <a:pt x="396" y="94"/>
                  </a:lnTo>
                  <a:lnTo>
                    <a:pt x="401" y="103"/>
                  </a:lnTo>
                  <a:lnTo>
                    <a:pt x="406" y="112"/>
                  </a:lnTo>
                  <a:lnTo>
                    <a:pt x="411" y="121"/>
                  </a:lnTo>
                  <a:lnTo>
                    <a:pt x="417" y="132"/>
                  </a:lnTo>
                  <a:lnTo>
                    <a:pt x="421" y="142"/>
                  </a:lnTo>
                  <a:lnTo>
                    <a:pt x="424" y="152"/>
                  </a:lnTo>
                  <a:lnTo>
                    <a:pt x="427" y="164"/>
                  </a:lnTo>
                  <a:lnTo>
                    <a:pt x="429" y="175"/>
                  </a:lnTo>
                  <a:lnTo>
                    <a:pt x="431" y="186"/>
                  </a:lnTo>
                  <a:lnTo>
                    <a:pt x="433" y="198"/>
                  </a:lnTo>
                  <a:lnTo>
                    <a:pt x="434" y="211"/>
                  </a:lnTo>
                  <a:lnTo>
                    <a:pt x="434" y="223"/>
                  </a:lnTo>
                  <a:lnTo>
                    <a:pt x="434" y="235"/>
                  </a:lnTo>
                  <a:lnTo>
                    <a:pt x="433" y="247"/>
                  </a:lnTo>
                  <a:lnTo>
                    <a:pt x="431" y="259"/>
                  </a:lnTo>
                  <a:lnTo>
                    <a:pt x="429" y="270"/>
                  </a:lnTo>
                  <a:lnTo>
                    <a:pt x="427" y="282"/>
                  </a:lnTo>
                  <a:lnTo>
                    <a:pt x="424" y="293"/>
                  </a:lnTo>
                  <a:lnTo>
                    <a:pt x="421" y="303"/>
                  </a:lnTo>
                  <a:lnTo>
                    <a:pt x="417" y="313"/>
                  </a:lnTo>
                  <a:lnTo>
                    <a:pt x="411" y="324"/>
                  </a:lnTo>
                  <a:lnTo>
                    <a:pt x="406" y="333"/>
                  </a:lnTo>
                  <a:lnTo>
                    <a:pt x="401" y="342"/>
                  </a:lnTo>
                  <a:lnTo>
                    <a:pt x="396" y="351"/>
                  </a:lnTo>
                  <a:lnTo>
                    <a:pt x="390" y="361"/>
                  </a:lnTo>
                  <a:lnTo>
                    <a:pt x="383" y="369"/>
                  </a:lnTo>
                  <a:lnTo>
                    <a:pt x="376" y="376"/>
                  </a:lnTo>
                  <a:lnTo>
                    <a:pt x="368" y="384"/>
                  </a:lnTo>
                  <a:lnTo>
                    <a:pt x="361" y="391"/>
                  </a:lnTo>
                  <a:lnTo>
                    <a:pt x="353" y="398"/>
                  </a:lnTo>
                  <a:lnTo>
                    <a:pt x="345" y="404"/>
                  </a:lnTo>
                  <a:lnTo>
                    <a:pt x="337" y="410"/>
                  </a:lnTo>
                  <a:lnTo>
                    <a:pt x="318" y="420"/>
                  </a:lnTo>
                  <a:lnTo>
                    <a:pt x="300" y="429"/>
                  </a:lnTo>
                  <a:lnTo>
                    <a:pt x="289" y="433"/>
                  </a:lnTo>
                  <a:lnTo>
                    <a:pt x="280" y="437"/>
                  </a:lnTo>
                  <a:lnTo>
                    <a:pt x="270" y="439"/>
                  </a:lnTo>
                  <a:lnTo>
                    <a:pt x="260" y="442"/>
                  </a:lnTo>
                  <a:lnTo>
                    <a:pt x="249" y="443"/>
                  </a:lnTo>
                  <a:lnTo>
                    <a:pt x="238" y="445"/>
                  </a:lnTo>
                  <a:lnTo>
                    <a:pt x="228" y="445"/>
                  </a:lnTo>
                  <a:lnTo>
                    <a:pt x="218" y="446"/>
                  </a:lnTo>
                  <a:lnTo>
                    <a:pt x="206" y="445"/>
                  </a:lnTo>
                  <a:lnTo>
                    <a:pt x="196" y="445"/>
                  </a:lnTo>
                  <a:lnTo>
                    <a:pt x="186" y="443"/>
                  </a:lnTo>
                  <a:lnTo>
                    <a:pt x="175" y="442"/>
                  </a:lnTo>
                  <a:lnTo>
                    <a:pt x="165" y="439"/>
                  </a:lnTo>
                  <a:lnTo>
                    <a:pt x="155" y="437"/>
                  </a:lnTo>
                  <a:lnTo>
                    <a:pt x="145" y="433"/>
                  </a:lnTo>
                  <a:lnTo>
                    <a:pt x="135" y="429"/>
                  </a:lnTo>
                  <a:lnTo>
                    <a:pt x="125" y="425"/>
                  </a:lnTo>
                  <a:lnTo>
                    <a:pt x="116" y="420"/>
                  </a:lnTo>
                  <a:lnTo>
                    <a:pt x="107" y="415"/>
                  </a:lnTo>
                  <a:lnTo>
                    <a:pt x="98" y="410"/>
                  </a:lnTo>
                  <a:lnTo>
                    <a:pt x="89" y="404"/>
                  </a:lnTo>
                  <a:lnTo>
                    <a:pt x="81" y="398"/>
                  </a:lnTo>
                  <a:lnTo>
                    <a:pt x="74" y="391"/>
                  </a:lnTo>
                  <a:lnTo>
                    <a:pt x="66" y="384"/>
                  </a:lnTo>
                  <a:lnTo>
                    <a:pt x="58" y="376"/>
                  </a:lnTo>
                  <a:lnTo>
                    <a:pt x="51" y="369"/>
                  </a:lnTo>
                  <a:lnTo>
                    <a:pt x="45" y="361"/>
                  </a:lnTo>
                  <a:lnTo>
                    <a:pt x="39" y="351"/>
                  </a:lnTo>
                  <a:lnTo>
                    <a:pt x="33" y="342"/>
                  </a:lnTo>
                  <a:lnTo>
                    <a:pt x="28" y="333"/>
                  </a:lnTo>
                  <a:lnTo>
                    <a:pt x="23" y="324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0" y="293"/>
                  </a:lnTo>
                  <a:lnTo>
                    <a:pt x="7" y="282"/>
                  </a:lnTo>
                  <a:lnTo>
                    <a:pt x="5" y="270"/>
                  </a:lnTo>
                  <a:lnTo>
                    <a:pt x="3" y="259"/>
                  </a:lnTo>
                  <a:lnTo>
                    <a:pt x="2" y="247"/>
                  </a:lnTo>
                  <a:lnTo>
                    <a:pt x="1" y="235"/>
                  </a:lnTo>
                  <a:lnTo>
                    <a:pt x="0" y="223"/>
                  </a:lnTo>
                  <a:lnTo>
                    <a:pt x="1" y="211"/>
                  </a:lnTo>
                  <a:lnTo>
                    <a:pt x="2" y="198"/>
                  </a:lnTo>
                  <a:lnTo>
                    <a:pt x="3" y="186"/>
                  </a:lnTo>
                  <a:lnTo>
                    <a:pt x="5" y="175"/>
                  </a:lnTo>
                  <a:lnTo>
                    <a:pt x="7" y="164"/>
                  </a:lnTo>
                  <a:lnTo>
                    <a:pt x="10" y="152"/>
                  </a:lnTo>
                  <a:lnTo>
                    <a:pt x="14" y="142"/>
                  </a:lnTo>
                  <a:lnTo>
                    <a:pt x="18" y="132"/>
                  </a:lnTo>
                  <a:lnTo>
                    <a:pt x="23" y="121"/>
                  </a:lnTo>
                  <a:lnTo>
                    <a:pt x="28" y="112"/>
                  </a:lnTo>
                  <a:lnTo>
                    <a:pt x="33" y="103"/>
                  </a:lnTo>
                  <a:lnTo>
                    <a:pt x="39" y="94"/>
                  </a:lnTo>
                  <a:lnTo>
                    <a:pt x="45" y="86"/>
                  </a:lnTo>
                  <a:lnTo>
                    <a:pt x="51" y="77"/>
                  </a:lnTo>
                  <a:lnTo>
                    <a:pt x="58" y="69"/>
                  </a:lnTo>
                  <a:lnTo>
                    <a:pt x="66" y="61"/>
                  </a:lnTo>
                  <a:lnTo>
                    <a:pt x="81" y="48"/>
                  </a:lnTo>
                  <a:lnTo>
                    <a:pt x="98" y="35"/>
                  </a:lnTo>
                  <a:lnTo>
                    <a:pt x="116" y="25"/>
                  </a:lnTo>
                  <a:lnTo>
                    <a:pt x="135" y="16"/>
                  </a:lnTo>
                  <a:lnTo>
                    <a:pt x="155" y="9"/>
                  </a:lnTo>
                  <a:lnTo>
                    <a:pt x="175" y="4"/>
                  </a:lnTo>
                  <a:lnTo>
                    <a:pt x="186" y="2"/>
                  </a:lnTo>
                  <a:lnTo>
                    <a:pt x="196" y="1"/>
                  </a:lnTo>
                  <a:lnTo>
                    <a:pt x="206" y="0"/>
                  </a:lnTo>
                  <a:lnTo>
                    <a:pt x="218" y="0"/>
                  </a:lnTo>
                  <a:close/>
                  <a:moveTo>
                    <a:pt x="218" y="396"/>
                  </a:moveTo>
                  <a:lnTo>
                    <a:pt x="234" y="396"/>
                  </a:lnTo>
                  <a:lnTo>
                    <a:pt x="250" y="393"/>
                  </a:lnTo>
                  <a:lnTo>
                    <a:pt x="266" y="389"/>
                  </a:lnTo>
                  <a:lnTo>
                    <a:pt x="281" y="384"/>
                  </a:lnTo>
                  <a:lnTo>
                    <a:pt x="295" y="377"/>
                  </a:lnTo>
                  <a:lnTo>
                    <a:pt x="309" y="369"/>
                  </a:lnTo>
                  <a:lnTo>
                    <a:pt x="322" y="360"/>
                  </a:lnTo>
                  <a:lnTo>
                    <a:pt x="333" y="348"/>
                  </a:lnTo>
                  <a:lnTo>
                    <a:pt x="344" y="336"/>
                  </a:lnTo>
                  <a:lnTo>
                    <a:pt x="354" y="323"/>
                  </a:lnTo>
                  <a:lnTo>
                    <a:pt x="362" y="308"/>
                  </a:lnTo>
                  <a:lnTo>
                    <a:pt x="369" y="293"/>
                  </a:lnTo>
                  <a:lnTo>
                    <a:pt x="374" y="276"/>
                  </a:lnTo>
                  <a:lnTo>
                    <a:pt x="379" y="259"/>
                  </a:lnTo>
                  <a:lnTo>
                    <a:pt x="381" y="242"/>
                  </a:lnTo>
                  <a:lnTo>
                    <a:pt x="382" y="223"/>
                  </a:lnTo>
                  <a:lnTo>
                    <a:pt x="381" y="204"/>
                  </a:lnTo>
                  <a:lnTo>
                    <a:pt x="379" y="186"/>
                  </a:lnTo>
                  <a:lnTo>
                    <a:pt x="374" y="169"/>
                  </a:lnTo>
                  <a:lnTo>
                    <a:pt x="369" y="152"/>
                  </a:lnTo>
                  <a:lnTo>
                    <a:pt x="362" y="137"/>
                  </a:lnTo>
                  <a:lnTo>
                    <a:pt x="354" y="122"/>
                  </a:lnTo>
                  <a:lnTo>
                    <a:pt x="344" y="109"/>
                  </a:lnTo>
                  <a:lnTo>
                    <a:pt x="333" y="97"/>
                  </a:lnTo>
                  <a:lnTo>
                    <a:pt x="322" y="87"/>
                  </a:lnTo>
                  <a:lnTo>
                    <a:pt x="309" y="76"/>
                  </a:lnTo>
                  <a:lnTo>
                    <a:pt x="295" y="68"/>
                  </a:lnTo>
                  <a:lnTo>
                    <a:pt x="281" y="61"/>
                  </a:lnTo>
                  <a:lnTo>
                    <a:pt x="266" y="56"/>
                  </a:lnTo>
                  <a:lnTo>
                    <a:pt x="250" y="52"/>
                  </a:lnTo>
                  <a:lnTo>
                    <a:pt x="234" y="50"/>
                  </a:lnTo>
                  <a:lnTo>
                    <a:pt x="218" y="49"/>
                  </a:lnTo>
                  <a:lnTo>
                    <a:pt x="200" y="50"/>
                  </a:lnTo>
                  <a:lnTo>
                    <a:pt x="184" y="52"/>
                  </a:lnTo>
                  <a:lnTo>
                    <a:pt x="168" y="56"/>
                  </a:lnTo>
                  <a:lnTo>
                    <a:pt x="153" y="61"/>
                  </a:lnTo>
                  <a:lnTo>
                    <a:pt x="139" y="68"/>
                  </a:lnTo>
                  <a:lnTo>
                    <a:pt x="125" y="76"/>
                  </a:lnTo>
                  <a:lnTo>
                    <a:pt x="112" y="87"/>
                  </a:lnTo>
                  <a:lnTo>
                    <a:pt x="101" y="97"/>
                  </a:lnTo>
                  <a:lnTo>
                    <a:pt x="90" y="109"/>
                  </a:lnTo>
                  <a:lnTo>
                    <a:pt x="80" y="122"/>
                  </a:lnTo>
                  <a:lnTo>
                    <a:pt x="72" y="137"/>
                  </a:lnTo>
                  <a:lnTo>
                    <a:pt x="66" y="152"/>
                  </a:lnTo>
                  <a:lnTo>
                    <a:pt x="60" y="169"/>
                  </a:lnTo>
                  <a:lnTo>
                    <a:pt x="55" y="186"/>
                  </a:lnTo>
                  <a:lnTo>
                    <a:pt x="53" y="204"/>
                  </a:lnTo>
                  <a:lnTo>
                    <a:pt x="52" y="223"/>
                  </a:lnTo>
                  <a:lnTo>
                    <a:pt x="53" y="242"/>
                  </a:lnTo>
                  <a:lnTo>
                    <a:pt x="55" y="259"/>
                  </a:lnTo>
                  <a:lnTo>
                    <a:pt x="60" y="276"/>
                  </a:lnTo>
                  <a:lnTo>
                    <a:pt x="66" y="293"/>
                  </a:lnTo>
                  <a:lnTo>
                    <a:pt x="72" y="308"/>
                  </a:lnTo>
                  <a:lnTo>
                    <a:pt x="80" y="323"/>
                  </a:lnTo>
                  <a:lnTo>
                    <a:pt x="90" y="336"/>
                  </a:lnTo>
                  <a:lnTo>
                    <a:pt x="101" y="348"/>
                  </a:lnTo>
                  <a:lnTo>
                    <a:pt x="112" y="360"/>
                  </a:lnTo>
                  <a:lnTo>
                    <a:pt x="125" y="369"/>
                  </a:lnTo>
                  <a:lnTo>
                    <a:pt x="139" y="377"/>
                  </a:lnTo>
                  <a:lnTo>
                    <a:pt x="153" y="384"/>
                  </a:lnTo>
                  <a:lnTo>
                    <a:pt x="168" y="389"/>
                  </a:lnTo>
                  <a:lnTo>
                    <a:pt x="184" y="393"/>
                  </a:lnTo>
                  <a:lnTo>
                    <a:pt x="200" y="396"/>
                  </a:lnTo>
                  <a:lnTo>
                    <a:pt x="218" y="396"/>
                  </a:lnTo>
                  <a:close/>
                  <a:moveTo>
                    <a:pt x="132" y="106"/>
                  </a:moveTo>
                  <a:lnTo>
                    <a:pt x="225" y="106"/>
                  </a:lnTo>
                  <a:lnTo>
                    <a:pt x="236" y="106"/>
                  </a:lnTo>
                  <a:lnTo>
                    <a:pt x="245" y="107"/>
                  </a:lnTo>
                  <a:lnTo>
                    <a:pt x="255" y="108"/>
                  </a:lnTo>
                  <a:lnTo>
                    <a:pt x="264" y="109"/>
                  </a:lnTo>
                  <a:lnTo>
                    <a:pt x="272" y="112"/>
                  </a:lnTo>
                  <a:lnTo>
                    <a:pt x="279" y="114"/>
                  </a:lnTo>
                  <a:lnTo>
                    <a:pt x="286" y="118"/>
                  </a:lnTo>
                  <a:lnTo>
                    <a:pt x="292" y="122"/>
                  </a:lnTo>
                  <a:lnTo>
                    <a:pt x="298" y="127"/>
                  </a:lnTo>
                  <a:lnTo>
                    <a:pt x="303" y="132"/>
                  </a:lnTo>
                  <a:lnTo>
                    <a:pt x="307" y="138"/>
                  </a:lnTo>
                  <a:lnTo>
                    <a:pt x="310" y="144"/>
                  </a:lnTo>
                  <a:lnTo>
                    <a:pt x="313" y="151"/>
                  </a:lnTo>
                  <a:lnTo>
                    <a:pt x="314" y="158"/>
                  </a:lnTo>
                  <a:lnTo>
                    <a:pt x="315" y="168"/>
                  </a:lnTo>
                  <a:lnTo>
                    <a:pt x="316" y="177"/>
                  </a:lnTo>
                  <a:lnTo>
                    <a:pt x="316" y="184"/>
                  </a:lnTo>
                  <a:lnTo>
                    <a:pt x="315" y="191"/>
                  </a:lnTo>
                  <a:lnTo>
                    <a:pt x="313" y="198"/>
                  </a:lnTo>
                  <a:lnTo>
                    <a:pt x="311" y="205"/>
                  </a:lnTo>
                  <a:lnTo>
                    <a:pt x="309" y="211"/>
                  </a:lnTo>
                  <a:lnTo>
                    <a:pt x="306" y="216"/>
                  </a:lnTo>
                  <a:lnTo>
                    <a:pt x="302" y="220"/>
                  </a:lnTo>
                  <a:lnTo>
                    <a:pt x="298" y="224"/>
                  </a:lnTo>
                  <a:lnTo>
                    <a:pt x="293" y="228"/>
                  </a:lnTo>
                  <a:lnTo>
                    <a:pt x="289" y="231"/>
                  </a:lnTo>
                  <a:lnTo>
                    <a:pt x="284" y="233"/>
                  </a:lnTo>
                  <a:lnTo>
                    <a:pt x="279" y="236"/>
                  </a:lnTo>
                  <a:lnTo>
                    <a:pt x="267" y="239"/>
                  </a:lnTo>
                  <a:lnTo>
                    <a:pt x="255" y="242"/>
                  </a:lnTo>
                  <a:lnTo>
                    <a:pt x="320" y="347"/>
                  </a:lnTo>
                  <a:lnTo>
                    <a:pt x="272" y="347"/>
                  </a:lnTo>
                  <a:lnTo>
                    <a:pt x="210" y="244"/>
                  </a:lnTo>
                  <a:lnTo>
                    <a:pt x="178" y="244"/>
                  </a:lnTo>
                  <a:lnTo>
                    <a:pt x="178" y="347"/>
                  </a:lnTo>
                  <a:lnTo>
                    <a:pt x="132" y="347"/>
                  </a:lnTo>
                  <a:lnTo>
                    <a:pt x="132" y="106"/>
                  </a:lnTo>
                  <a:close/>
                  <a:moveTo>
                    <a:pt x="178" y="209"/>
                  </a:moveTo>
                  <a:lnTo>
                    <a:pt x="220" y="209"/>
                  </a:lnTo>
                  <a:lnTo>
                    <a:pt x="230" y="209"/>
                  </a:lnTo>
                  <a:lnTo>
                    <a:pt x="239" y="208"/>
                  </a:lnTo>
                  <a:lnTo>
                    <a:pt x="248" y="207"/>
                  </a:lnTo>
                  <a:lnTo>
                    <a:pt x="255" y="204"/>
                  </a:lnTo>
                  <a:lnTo>
                    <a:pt x="260" y="202"/>
                  </a:lnTo>
                  <a:lnTo>
                    <a:pt x="262" y="198"/>
                  </a:lnTo>
                  <a:lnTo>
                    <a:pt x="265" y="195"/>
                  </a:lnTo>
                  <a:lnTo>
                    <a:pt x="267" y="192"/>
                  </a:lnTo>
                  <a:lnTo>
                    <a:pt x="269" y="188"/>
                  </a:lnTo>
                  <a:lnTo>
                    <a:pt x="270" y="184"/>
                  </a:lnTo>
                  <a:lnTo>
                    <a:pt x="271" y="179"/>
                  </a:lnTo>
                  <a:lnTo>
                    <a:pt x="271" y="173"/>
                  </a:lnTo>
                  <a:lnTo>
                    <a:pt x="271" y="168"/>
                  </a:lnTo>
                  <a:lnTo>
                    <a:pt x="270" y="164"/>
                  </a:lnTo>
                  <a:lnTo>
                    <a:pt x="268" y="159"/>
                  </a:lnTo>
                  <a:lnTo>
                    <a:pt x="267" y="156"/>
                  </a:lnTo>
                  <a:lnTo>
                    <a:pt x="264" y="153"/>
                  </a:lnTo>
                  <a:lnTo>
                    <a:pt x="261" y="150"/>
                  </a:lnTo>
                  <a:lnTo>
                    <a:pt x="258" y="148"/>
                  </a:lnTo>
                  <a:lnTo>
                    <a:pt x="254" y="146"/>
                  </a:lnTo>
                  <a:lnTo>
                    <a:pt x="246" y="143"/>
                  </a:lnTo>
                  <a:lnTo>
                    <a:pt x="238" y="141"/>
                  </a:lnTo>
                  <a:lnTo>
                    <a:pt x="229" y="140"/>
                  </a:lnTo>
                  <a:lnTo>
                    <a:pt x="221" y="140"/>
                  </a:lnTo>
                  <a:lnTo>
                    <a:pt x="178" y="140"/>
                  </a:lnTo>
                  <a:lnTo>
                    <a:pt x="178" y="2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563" y="2178050"/>
            <a:ext cx="6959600" cy="504825"/>
          </a:xfrm>
        </p:spPr>
        <p:txBody>
          <a:bodyPr lIns="91440"/>
          <a:lstStyle>
            <a:lvl1pPr>
              <a:defRPr sz="18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563" y="2759075"/>
            <a:ext cx="6959600" cy="420688"/>
          </a:xfrm>
        </p:spPr>
        <p:txBody>
          <a:bodyPr/>
          <a:lstStyle>
            <a:lvl1pPr marL="0" indent="0">
              <a:buFont typeface="Symbol" pitchFamily="18" charset="2"/>
              <a:buNone/>
              <a:defRPr sz="1600">
                <a:latin typeface="Garamond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033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1DA2CB-EEB8-7C47-A989-94C750CE98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40574-7A2A-894E-B99E-8433432C0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28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DF179-E4BA-ED41-8236-26E7E5A9F49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11496-3D60-E546-B7E1-314D4986C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67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250" y="1063625"/>
            <a:ext cx="3889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63625"/>
            <a:ext cx="3889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4B464-1E53-8F46-9A58-D535CDF76FC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6C99E-FBA2-204C-98EE-D3ACF8EDB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21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862A62-5EF8-3B40-9A6B-E444567A26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7A9FC-0BBD-4347-8934-7FF7120D67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74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9C2943-8858-7141-8AD1-5637F8F912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9AB69-2E97-9149-B8DC-1A2271505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123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BB19F7-3B43-624B-8F72-B5CD68C94D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CB6EC-CC4D-0D47-A2DB-374B7948E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02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6505B372-E780-9D49-8607-1F772A468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AF-F75C-CF40-9A90-557997968AD5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B0936088-58C8-0447-AD8C-772CB1362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8861BAF6-ED8F-1C42-8D74-6B9A323D3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890EB-3172-8241-A30B-070DFBFDF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218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46998B-9548-8241-902F-3E89911217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5270E-E0E5-4B48-B4F2-666E20603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15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CBAA86-78B6-AB4C-A611-C5862E91EF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D0AF5-6D16-CC4C-85B0-BD5EC7588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099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F4AED1-7019-7E4F-B92B-2FC4AB970E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6B2DC-D9A4-3549-AA21-6CA353F98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69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274638"/>
            <a:ext cx="2095500" cy="5314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74638"/>
            <a:ext cx="6134100" cy="5314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CB3E74-2AAC-8E4B-992F-46EAD95183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48EF9-3FD8-404E-9EB6-BA1B02567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58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1430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5F7CC896-58C6-4F4C-BAF4-A3E902CC88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AB8C-C412-054D-911E-01CDEF2A456E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692D67BC-8D59-E94B-8C98-65575392E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7" name="Rectangle 99">
            <a:extLst>
              <a:ext uri="{FF2B5EF4-FFF2-40B4-BE49-F238E27FC236}">
                <a16:creationId xmlns:a16="http://schemas.microsoft.com/office/drawing/2014/main" id="{3685A93A-DF37-714F-94B9-677D88112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8C908-8F90-144D-9C94-433DFCC06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34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9114E5A0-3BFD-B943-9D29-E32B56CEEC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3BCD1-9B3C-394B-86B0-A0FE16D094E8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D71EE7F6-5CBC-294C-8E76-ECE5D23C0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9" name="Rectangle 99">
            <a:extLst>
              <a:ext uri="{FF2B5EF4-FFF2-40B4-BE49-F238E27FC236}">
                <a16:creationId xmlns:a16="http://schemas.microsoft.com/office/drawing/2014/main" id="{D3E90F54-630B-3742-AEF4-CB71C31CB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FF0A6-11E4-3B45-8152-2EC7BF8FF5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58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823AED08-8420-2645-AD3B-94AE1C36D7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8E748-8C45-404D-97BF-FB94D674E988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96FDABB5-6618-AD4E-8E35-C829E16E9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5" name="Rectangle 99">
            <a:extLst>
              <a:ext uri="{FF2B5EF4-FFF2-40B4-BE49-F238E27FC236}">
                <a16:creationId xmlns:a16="http://schemas.microsoft.com/office/drawing/2014/main" id="{9B0D4B0A-95FF-044F-BEB1-70E264E3E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445D2-7620-5E44-B2F0-13F465AF4C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43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F5143F03-DCB0-9F40-B682-68C4EC50C6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7CC5-FCBB-614A-8670-CFE0FC1DC718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7D3C606F-0195-AA4B-AC93-82B849864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BBA0B39F-1BB7-8D43-9D27-C362FCC2B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359DF-86C1-9843-BFF8-2779EBA19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5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ACF51B37-4015-7A4B-B4E9-B768B9CCF5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4E289-52DA-274E-B858-AC8F67B71741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C094A03-EBB4-8744-A522-B46C5E20F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7" name="Rectangle 99">
            <a:extLst>
              <a:ext uri="{FF2B5EF4-FFF2-40B4-BE49-F238E27FC236}">
                <a16:creationId xmlns:a16="http://schemas.microsoft.com/office/drawing/2014/main" id="{F337BBC0-D61C-5E46-9E2A-5E69FE291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A85CF-4B04-4541-ABAA-95B4B7670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97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AB6B7C72-E517-4E47-AB58-1BF9E4C0ED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D8C8-25FC-C74F-BF98-89F2D34769C8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E96F708E-385A-074E-AAF6-DFC3ED9D1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sp>
        <p:nvSpPr>
          <p:cNvPr id="7" name="Rectangle 99">
            <a:extLst>
              <a:ext uri="{FF2B5EF4-FFF2-40B4-BE49-F238E27FC236}">
                <a16:creationId xmlns:a16="http://schemas.microsoft.com/office/drawing/2014/main" id="{DD7F3EA8-495F-3E41-9406-5F89F1F67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8BA47-D40F-0546-8AB1-947903697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44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10878CE-54C6-6347-B233-956B80A5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82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January 2008</a:t>
            </a:r>
          </a:p>
        </p:txBody>
      </p:sp>
      <p:sp>
        <p:nvSpPr>
          <p:cNvPr id="150588" name="Line 60">
            <a:extLst>
              <a:ext uri="{FF2B5EF4-FFF2-40B4-BE49-F238E27FC236}">
                <a16:creationId xmlns:a16="http://schemas.microsoft.com/office/drawing/2014/main" id="{E035B58A-0080-C141-A68A-2A0BBC311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143000"/>
            <a:ext cx="8458200" cy="0"/>
          </a:xfrm>
          <a:prstGeom prst="line">
            <a:avLst/>
          </a:prstGeom>
          <a:noFill/>
          <a:ln w="38100">
            <a:solidFill>
              <a:srgbClr val="7CA1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50595" name="Rectangle 67">
            <a:extLst>
              <a:ext uri="{FF2B5EF4-FFF2-40B4-BE49-F238E27FC236}">
                <a16:creationId xmlns:a16="http://schemas.microsoft.com/office/drawing/2014/main" id="{AB648552-7C84-B947-AC8B-C7565311D9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29400"/>
            <a:ext cx="18288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effectLst/>
                <a:latin typeface="+mj-lt"/>
              </a:defRPr>
            </a:lvl1pPr>
          </a:lstStyle>
          <a:p>
            <a:pPr>
              <a:defRPr/>
            </a:pPr>
            <a:fld id="{02FB6B4F-DDC6-F249-BA27-C4C880634B7B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150596" name="Rectangle 68">
            <a:extLst>
              <a:ext uri="{FF2B5EF4-FFF2-40B4-BE49-F238E27FC236}">
                <a16:creationId xmlns:a16="http://schemas.microsoft.com/office/drawing/2014/main" id="{8B149EF7-F14A-1741-A2EA-FA47D94D46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411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effectLst/>
                <a:latin typeface="+mj-lt"/>
              </a:defRPr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grpSp>
        <p:nvGrpSpPr>
          <p:cNvPr id="1030" name="Group 100">
            <a:extLst>
              <a:ext uri="{FF2B5EF4-FFF2-40B4-BE49-F238E27FC236}">
                <a16:creationId xmlns:a16="http://schemas.microsoft.com/office/drawing/2014/main" id="{0957901E-5001-CF4E-B641-DC35B7708004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9144000" cy="6781800"/>
            <a:chOff x="0" y="48"/>
            <a:chExt cx="5760" cy="4272"/>
          </a:xfrm>
        </p:grpSpPr>
        <p:sp>
          <p:nvSpPr>
            <p:cNvPr id="150617" name="Rectangle 89">
              <a:extLst>
                <a:ext uri="{FF2B5EF4-FFF2-40B4-BE49-F238E27FC236}">
                  <a16:creationId xmlns:a16="http://schemas.microsoft.com/office/drawing/2014/main" id="{8807C92A-F562-9B40-B993-12750CB7BC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64" y="144"/>
              <a:ext cx="1920" cy="144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1035" name="Picture 83" descr="LM-2color">
              <a:extLst>
                <a:ext uri="{FF2B5EF4-FFF2-40B4-BE49-F238E27FC236}">
                  <a16:creationId xmlns:a16="http://schemas.microsoft.com/office/drawing/2014/main" id="{B61D4B4A-E095-574E-84CF-CFF1C0AB6FE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0"/>
              <a:ext cx="3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612" name="Line 84">
              <a:extLst>
                <a:ext uri="{FF2B5EF4-FFF2-40B4-BE49-F238E27FC236}">
                  <a16:creationId xmlns:a16="http://schemas.microsoft.com/office/drawing/2014/main" id="{1B5EF98B-7721-064B-9E46-2FAB0EA2999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8" y="288"/>
              <a:ext cx="0" cy="3456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13" name="Rectangle 85">
              <a:extLst>
                <a:ext uri="{FF2B5EF4-FFF2-40B4-BE49-F238E27FC236}">
                  <a16:creationId xmlns:a16="http://schemas.microsoft.com/office/drawing/2014/main" id="{E8F8B3F7-E4B7-C24B-A521-7B8567135B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144"/>
              <a:ext cx="432" cy="144"/>
            </a:xfrm>
            <a:prstGeom prst="rect">
              <a:avLst/>
            </a:prstGeom>
            <a:gradFill rotWithShape="1">
              <a:gsLst>
                <a:gs pos="0">
                  <a:srgbClr val="A7C0C0">
                    <a:gamma/>
                    <a:tint val="0"/>
                    <a:invGamma/>
                  </a:srgbClr>
                </a:gs>
                <a:gs pos="50000">
                  <a:srgbClr val="A7C0C0"/>
                </a:gs>
                <a:gs pos="100000">
                  <a:srgbClr val="A7C0C0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7C0C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14" name="Rectangle 86">
              <a:extLst>
                <a:ext uri="{FF2B5EF4-FFF2-40B4-BE49-F238E27FC236}">
                  <a16:creationId xmlns:a16="http://schemas.microsoft.com/office/drawing/2014/main" id="{FD076A95-E6E0-8649-B14C-EE98E996F2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8" y="144"/>
              <a:ext cx="576" cy="144"/>
            </a:xfrm>
            <a:prstGeom prst="rect">
              <a:avLst/>
            </a:prstGeom>
            <a:gradFill rotWithShape="1">
              <a:gsLst>
                <a:gs pos="0">
                  <a:srgbClr val="666666"/>
                </a:gs>
                <a:gs pos="100000">
                  <a:srgbClr val="50828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15" name="Rectangle 87">
              <a:extLst>
                <a:ext uri="{FF2B5EF4-FFF2-40B4-BE49-F238E27FC236}">
                  <a16:creationId xmlns:a16="http://schemas.microsoft.com/office/drawing/2014/main" id="{D5BC4728-B8F1-C948-9799-72BBD9BD1A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84" y="144"/>
              <a:ext cx="1728" cy="144"/>
            </a:xfrm>
            <a:prstGeom prst="rect">
              <a:avLst/>
            </a:prstGeom>
            <a:gradFill rotWithShape="1">
              <a:gsLst>
                <a:gs pos="0">
                  <a:srgbClr val="508282"/>
                </a:gs>
                <a:gs pos="100000">
                  <a:srgbClr val="7CA1A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16" name="Rectangle 88">
              <a:extLst>
                <a:ext uri="{FF2B5EF4-FFF2-40B4-BE49-F238E27FC236}">
                  <a16:creationId xmlns:a16="http://schemas.microsoft.com/office/drawing/2014/main" id="{F26E3E0F-E966-2143-98AF-C91FE89154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16" y="144"/>
              <a:ext cx="384" cy="144"/>
            </a:xfrm>
            <a:prstGeom prst="rect">
              <a:avLst/>
            </a:prstGeom>
            <a:gradFill rotWithShape="1">
              <a:gsLst>
                <a:gs pos="0">
                  <a:srgbClr val="7CA1A1"/>
                </a:gs>
                <a:gs pos="100000">
                  <a:srgbClr val="7CA1A1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CA1A1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18" name="Rectangle 90">
              <a:extLst>
                <a:ext uri="{FF2B5EF4-FFF2-40B4-BE49-F238E27FC236}">
                  <a16:creationId xmlns:a16="http://schemas.microsoft.com/office/drawing/2014/main" id="{AF5A8411-CEA4-3849-BA3E-1CE0332F5F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144"/>
              <a:ext cx="384" cy="14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AAAAA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1042" name="Picture 91" descr="Property">
              <a:extLst>
                <a:ext uri="{FF2B5EF4-FFF2-40B4-BE49-F238E27FC236}">
                  <a16:creationId xmlns:a16="http://schemas.microsoft.com/office/drawing/2014/main" id="{509910CE-5730-1244-BCDC-A163954EF8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" y="144"/>
              <a:ext cx="2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92" descr="Auto">
              <a:extLst>
                <a:ext uri="{FF2B5EF4-FFF2-40B4-BE49-F238E27FC236}">
                  <a16:creationId xmlns:a16="http://schemas.microsoft.com/office/drawing/2014/main" id="{508F7E62-5E18-534B-B2A8-F99B7BF977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" y="144"/>
              <a:ext cx="1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621" name="Line 93">
              <a:extLst>
                <a:ext uri="{FF2B5EF4-FFF2-40B4-BE49-F238E27FC236}">
                  <a16:creationId xmlns:a16="http://schemas.microsoft.com/office/drawing/2014/main" id="{C82F9338-9EBB-3346-B562-1AA84B1DA5C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2" y="288"/>
              <a:ext cx="0" cy="3600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0622" name="Line 94">
              <a:extLst>
                <a:ext uri="{FF2B5EF4-FFF2-40B4-BE49-F238E27FC236}">
                  <a16:creationId xmlns:a16="http://schemas.microsoft.com/office/drawing/2014/main" id="{4D0AAE33-5245-2A45-AA68-F8FDCFFDA5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6" y="336"/>
              <a:ext cx="0" cy="3696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1046" name="Picture 95" descr="button copy">
              <a:extLst>
                <a:ext uri="{FF2B5EF4-FFF2-40B4-BE49-F238E27FC236}">
                  <a16:creationId xmlns:a16="http://schemas.microsoft.com/office/drawing/2014/main" id="{4B024B1F-C2F2-274C-9B5A-02E7A9154B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71"/>
              <a:ext cx="33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96" descr="SteveMcAnenasTemplates">
              <a:extLst>
                <a:ext uri="{FF2B5EF4-FFF2-40B4-BE49-F238E27FC236}">
                  <a16:creationId xmlns:a16="http://schemas.microsoft.com/office/drawing/2014/main" id="{F8A63921-E117-E04B-B769-3F575778BC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48"/>
              <a:ext cx="816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0627" name="Rectangle 99">
            <a:extLst>
              <a:ext uri="{FF2B5EF4-FFF2-40B4-BE49-F238E27FC236}">
                <a16:creationId xmlns:a16="http://schemas.microsoft.com/office/drawing/2014/main" id="{82C1B6ED-7DA0-734B-9168-C698349825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1">
                <a:solidFill>
                  <a:srgbClr val="001D61"/>
                </a:solidFill>
                <a:effectLst/>
              </a:defRPr>
            </a:lvl1pPr>
          </a:lstStyle>
          <a:p>
            <a:fld id="{BA2B6547-2EFB-F240-92ED-98E4AE46D36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Rectangle 104">
            <a:extLst>
              <a:ext uri="{FF2B5EF4-FFF2-40B4-BE49-F238E27FC236}">
                <a16:creationId xmlns:a16="http://schemas.microsoft.com/office/drawing/2014/main" id="{2B061D95-8AB4-8E47-B9FE-93945678C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458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Extend new LibertyMutual.com design down into online quote and bind experience</a:t>
            </a:r>
          </a:p>
          <a:p>
            <a:pPr lvl="0"/>
            <a:r>
              <a:rPr lang="en-US" altLang="en-US"/>
              <a:t>More efficient and effective display of questions</a:t>
            </a:r>
          </a:p>
          <a:p>
            <a:pPr lvl="1"/>
            <a:r>
              <a:rPr lang="en-US" altLang="en-US"/>
              <a:t>Two columns</a:t>
            </a:r>
          </a:p>
          <a:p>
            <a:pPr lvl="1"/>
            <a:r>
              <a:rPr lang="en-US" altLang="en-US"/>
              <a:t>Dynamic Display of questions</a:t>
            </a:r>
          </a:p>
          <a:p>
            <a:pPr lvl="1"/>
            <a:r>
              <a:rPr lang="en-US" altLang="en-US"/>
              <a:t>Creative us of “Pop-up” windows to reduce # of pages</a:t>
            </a:r>
          </a:p>
          <a:p>
            <a:pPr lvl="0"/>
            <a:r>
              <a:rPr lang="en-US" altLang="en-US"/>
              <a:t>Enhanced Help</a:t>
            </a:r>
          </a:p>
          <a:p>
            <a:pPr lvl="1"/>
            <a:r>
              <a:rPr lang="en-US" altLang="en-US"/>
              <a:t>Persistent Help Center </a:t>
            </a:r>
            <a:br>
              <a:rPr lang="en-US" altLang="en-US"/>
            </a:br>
            <a:r>
              <a:rPr lang="en-US" altLang="en-US"/>
              <a:t>(Chat, FAQ’s, Call Me, Phone #, Find a Local Agent)</a:t>
            </a:r>
          </a:p>
          <a:p>
            <a:pPr lvl="1"/>
            <a:r>
              <a:rPr lang="en-US" altLang="en-US"/>
              <a:t>Revised and Enhanced Contextual Help</a:t>
            </a:r>
          </a:p>
          <a:p>
            <a:pPr lvl="0"/>
            <a:r>
              <a:rPr lang="en-US" altLang="en-US"/>
              <a:t>Alumni Drop-down for Applying Affinity Savings</a:t>
            </a:r>
          </a:p>
          <a:p>
            <a:pPr lvl="0"/>
            <a:r>
              <a:rPr lang="en-US" altLang="en-US"/>
              <a:t>BCG Shopper Segmentation</a:t>
            </a:r>
          </a:p>
          <a:p>
            <a:pPr lvl="0"/>
            <a:endParaRPr lang="en-US" altLang="en-US"/>
          </a:p>
        </p:txBody>
      </p:sp>
      <p:pic>
        <p:nvPicPr>
          <p:cNvPr id="1033" name="Picture 109" descr="PMDistribution2">
            <a:extLst>
              <a:ext uri="{FF2B5EF4-FFF2-40B4-BE49-F238E27FC236}">
                <a16:creationId xmlns:a16="http://schemas.microsoft.com/office/drawing/2014/main" id="{0B7CDE42-DDC3-F144-9754-DA54AD3A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55588"/>
            <a:ext cx="30067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º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CA1A1"/>
            </a:gs>
            <a:gs pos="100000">
              <a:srgbClr val="FFFF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7">
            <a:extLst>
              <a:ext uri="{FF2B5EF4-FFF2-40B4-BE49-F238E27FC236}">
                <a16:creationId xmlns:a16="http://schemas.microsoft.com/office/drawing/2014/main" id="{EF16F49D-746E-8346-8B5F-EB4953FB9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828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58">
            <a:extLst>
              <a:ext uri="{FF2B5EF4-FFF2-40B4-BE49-F238E27FC236}">
                <a16:creationId xmlns:a16="http://schemas.microsoft.com/office/drawing/2014/main" id="{BEE66191-9828-C24D-9E6E-C00F5F099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458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811" name="Rectangle 59">
            <a:extLst>
              <a:ext uri="{FF2B5EF4-FFF2-40B4-BE49-F238E27FC236}">
                <a16:creationId xmlns:a16="http://schemas.microsoft.com/office/drawing/2014/main" id="{ACBC5AFC-33E0-5846-B3CF-BF7F0B7CCA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29400"/>
            <a:ext cx="18288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effectLst/>
                <a:latin typeface="+mj-lt"/>
              </a:defRPr>
            </a:lvl1pPr>
          </a:lstStyle>
          <a:p>
            <a:pPr>
              <a:defRPr/>
            </a:pPr>
            <a:fld id="{39643F62-EB7C-9C4F-B322-40A27EE97E13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74813" name="Rectangle 61">
            <a:extLst>
              <a:ext uri="{FF2B5EF4-FFF2-40B4-BE49-F238E27FC236}">
                <a16:creationId xmlns:a16="http://schemas.microsoft.com/office/drawing/2014/main" id="{C9F8471A-60B8-1343-8F42-5B836DEB10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1">
                <a:solidFill>
                  <a:srgbClr val="001D61"/>
                </a:solidFill>
                <a:effectLst/>
              </a:defRPr>
            </a:lvl1pPr>
          </a:lstStyle>
          <a:p>
            <a:fld id="{13035A19-5F1E-494D-B568-62C420BB9F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4831" name="Line 79">
            <a:extLst>
              <a:ext uri="{FF2B5EF4-FFF2-40B4-BE49-F238E27FC236}">
                <a16:creationId xmlns:a16="http://schemas.microsoft.com/office/drawing/2014/main" id="{05BB7BB1-8B1B-A54A-AB2D-3BE5EC751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143000"/>
            <a:ext cx="8458200" cy="0"/>
          </a:xfrm>
          <a:prstGeom prst="line">
            <a:avLst/>
          </a:prstGeom>
          <a:noFill/>
          <a:ln w="38100">
            <a:solidFill>
              <a:srgbClr val="7CA1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4849" name="Rectangle 97">
            <a:extLst>
              <a:ext uri="{FF2B5EF4-FFF2-40B4-BE49-F238E27FC236}">
                <a16:creationId xmlns:a16="http://schemas.microsoft.com/office/drawing/2014/main" id="{ED84DEF1-CCC2-B348-A5C1-014ED82770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411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effectLst/>
                <a:latin typeface="+mj-lt"/>
              </a:defRPr>
            </a:lvl1pPr>
          </a:lstStyle>
          <a:p>
            <a:pPr>
              <a:defRPr/>
            </a:pPr>
            <a:r>
              <a:rPr lang="en-US"/>
              <a:t>Proprietary - Trade Secret (Competitively Sensitive Information)</a:t>
            </a:r>
          </a:p>
        </p:txBody>
      </p:sp>
      <p:grpSp>
        <p:nvGrpSpPr>
          <p:cNvPr id="2056" name="Group 99">
            <a:extLst>
              <a:ext uri="{FF2B5EF4-FFF2-40B4-BE49-F238E27FC236}">
                <a16:creationId xmlns:a16="http://schemas.microsoft.com/office/drawing/2014/main" id="{0E3FBB2E-98B4-F741-A67D-2EDA541A8AE4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9144000" cy="6781800"/>
            <a:chOff x="0" y="48"/>
            <a:chExt cx="5760" cy="4272"/>
          </a:xfrm>
        </p:grpSpPr>
        <p:sp>
          <p:nvSpPr>
            <p:cNvPr id="74852" name="Rectangle 100">
              <a:extLst>
                <a:ext uri="{FF2B5EF4-FFF2-40B4-BE49-F238E27FC236}">
                  <a16:creationId xmlns:a16="http://schemas.microsoft.com/office/drawing/2014/main" id="{47C10CED-7D44-D842-B45D-86224DCB1A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64" y="144"/>
              <a:ext cx="1920" cy="144"/>
            </a:xfrm>
            <a:prstGeom prst="rect">
              <a:avLst/>
            </a:prstGeom>
            <a:solidFill>
              <a:srgbClr val="5082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2059" name="Picture 101" descr="LM-2color">
              <a:extLst>
                <a:ext uri="{FF2B5EF4-FFF2-40B4-BE49-F238E27FC236}">
                  <a16:creationId xmlns:a16="http://schemas.microsoft.com/office/drawing/2014/main" id="{17D8A218-12CB-FA46-B8E5-CAE46970F6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0"/>
              <a:ext cx="3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854" name="Line 102">
              <a:extLst>
                <a:ext uri="{FF2B5EF4-FFF2-40B4-BE49-F238E27FC236}">
                  <a16:creationId xmlns:a16="http://schemas.microsoft.com/office/drawing/2014/main" id="{A80A2119-7025-9E43-BCAA-C9EECF6EE6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8" y="288"/>
              <a:ext cx="0" cy="3456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55" name="Rectangle 103">
              <a:extLst>
                <a:ext uri="{FF2B5EF4-FFF2-40B4-BE49-F238E27FC236}">
                  <a16:creationId xmlns:a16="http://schemas.microsoft.com/office/drawing/2014/main" id="{74626B72-E1A8-F74D-ADA6-0EBF50FB7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144"/>
              <a:ext cx="432" cy="144"/>
            </a:xfrm>
            <a:prstGeom prst="rect">
              <a:avLst/>
            </a:prstGeom>
            <a:gradFill rotWithShape="1">
              <a:gsLst>
                <a:gs pos="0">
                  <a:srgbClr val="A7C0C0">
                    <a:gamma/>
                    <a:tint val="0"/>
                    <a:invGamma/>
                  </a:srgbClr>
                </a:gs>
                <a:gs pos="50000">
                  <a:srgbClr val="A7C0C0"/>
                </a:gs>
                <a:gs pos="100000">
                  <a:srgbClr val="A7C0C0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7C0C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56" name="Rectangle 104">
              <a:extLst>
                <a:ext uri="{FF2B5EF4-FFF2-40B4-BE49-F238E27FC236}">
                  <a16:creationId xmlns:a16="http://schemas.microsoft.com/office/drawing/2014/main" id="{5D4E0D8F-BE0D-0847-9127-9ED54B2FC9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8" y="144"/>
              <a:ext cx="576" cy="144"/>
            </a:xfrm>
            <a:prstGeom prst="rect">
              <a:avLst/>
            </a:prstGeom>
            <a:gradFill rotWithShape="1">
              <a:gsLst>
                <a:gs pos="0">
                  <a:srgbClr val="666666"/>
                </a:gs>
                <a:gs pos="100000">
                  <a:srgbClr val="50828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57" name="Rectangle 105">
              <a:extLst>
                <a:ext uri="{FF2B5EF4-FFF2-40B4-BE49-F238E27FC236}">
                  <a16:creationId xmlns:a16="http://schemas.microsoft.com/office/drawing/2014/main" id="{AC86666A-FDB5-6448-9E71-F13B11A3A1B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84" y="144"/>
              <a:ext cx="1728" cy="144"/>
            </a:xfrm>
            <a:prstGeom prst="rect">
              <a:avLst/>
            </a:prstGeom>
            <a:gradFill rotWithShape="1">
              <a:gsLst>
                <a:gs pos="0">
                  <a:srgbClr val="508282"/>
                </a:gs>
                <a:gs pos="100000">
                  <a:srgbClr val="7CA1A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08282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58" name="Rectangle 106">
              <a:extLst>
                <a:ext uri="{FF2B5EF4-FFF2-40B4-BE49-F238E27FC236}">
                  <a16:creationId xmlns:a16="http://schemas.microsoft.com/office/drawing/2014/main" id="{C5538CE5-96BF-294E-B23C-D622E8F61D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16" y="144"/>
              <a:ext cx="384" cy="144"/>
            </a:xfrm>
            <a:prstGeom prst="rect">
              <a:avLst/>
            </a:prstGeom>
            <a:gradFill rotWithShape="1">
              <a:gsLst>
                <a:gs pos="0">
                  <a:srgbClr val="7CA1A1"/>
                </a:gs>
                <a:gs pos="100000">
                  <a:srgbClr val="7CA1A1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CA1A1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59" name="Rectangle 107">
              <a:extLst>
                <a:ext uri="{FF2B5EF4-FFF2-40B4-BE49-F238E27FC236}">
                  <a16:creationId xmlns:a16="http://schemas.microsoft.com/office/drawing/2014/main" id="{F5A120B1-D18C-024D-B576-4AD20C30AE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144"/>
              <a:ext cx="384" cy="14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AAAAA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2066" name="Picture 108" descr="Property">
              <a:extLst>
                <a:ext uri="{FF2B5EF4-FFF2-40B4-BE49-F238E27FC236}">
                  <a16:creationId xmlns:a16="http://schemas.microsoft.com/office/drawing/2014/main" id="{BB09EF2A-7B38-E247-85B6-9CD90E8D59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" y="144"/>
              <a:ext cx="2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09" descr="Auto">
              <a:extLst>
                <a:ext uri="{FF2B5EF4-FFF2-40B4-BE49-F238E27FC236}">
                  <a16:creationId xmlns:a16="http://schemas.microsoft.com/office/drawing/2014/main" id="{987E381F-C9F8-9745-8D38-6FF8E5379D1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" y="144"/>
              <a:ext cx="1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862" name="Line 110">
              <a:extLst>
                <a:ext uri="{FF2B5EF4-FFF2-40B4-BE49-F238E27FC236}">
                  <a16:creationId xmlns:a16="http://schemas.microsoft.com/office/drawing/2014/main" id="{15C49A52-274D-A946-A0F7-9DEAF80C9CC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2" y="288"/>
              <a:ext cx="0" cy="3600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4863" name="Line 111">
              <a:extLst>
                <a:ext uri="{FF2B5EF4-FFF2-40B4-BE49-F238E27FC236}">
                  <a16:creationId xmlns:a16="http://schemas.microsoft.com/office/drawing/2014/main" id="{83D1FC73-493F-1D41-9295-584221B860B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6" y="336"/>
              <a:ext cx="0" cy="3696"/>
            </a:xfrm>
            <a:prstGeom prst="line">
              <a:avLst/>
            </a:prstGeom>
            <a:noFill/>
            <a:ln w="12700">
              <a:solidFill>
                <a:srgbClr val="508282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pic>
          <p:nvPicPr>
            <p:cNvPr id="2070" name="Picture 112" descr="button copy">
              <a:extLst>
                <a:ext uri="{FF2B5EF4-FFF2-40B4-BE49-F238E27FC236}">
                  <a16:creationId xmlns:a16="http://schemas.microsoft.com/office/drawing/2014/main" id="{D2080E43-B89C-754B-AA25-2D5ACB9310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71"/>
              <a:ext cx="33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113" descr="SteveMcAnenasTemplates">
              <a:extLst>
                <a:ext uri="{FF2B5EF4-FFF2-40B4-BE49-F238E27FC236}">
                  <a16:creationId xmlns:a16="http://schemas.microsoft.com/office/drawing/2014/main" id="{1ABFF073-8EC0-0F41-8B12-7D009E9792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48"/>
              <a:ext cx="816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7" name="Picture 117" descr="PMDistribution2">
            <a:extLst>
              <a:ext uri="{FF2B5EF4-FFF2-40B4-BE49-F238E27FC236}">
                <a16:creationId xmlns:a16="http://schemas.microsoft.com/office/drawing/2014/main" id="{0B773EF0-C21D-DA41-A1A4-E7D51032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55588"/>
            <a:ext cx="30067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1D6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pitchFamily="2" charset="2"/>
        <a:buChar char="°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352F71C-D192-4641-8929-C953BDD00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74638"/>
            <a:ext cx="7162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F9BA5D8-819E-3F4F-80A9-8809198F2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3250" y="1063625"/>
            <a:ext cx="79311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49860" name="Rectangle 4">
            <a:extLst>
              <a:ext uri="{FF2B5EF4-FFF2-40B4-BE49-F238E27FC236}">
                <a16:creationId xmlns:a16="http://schemas.microsoft.com/office/drawing/2014/main" id="{CF2BC39A-ED11-6C43-BC6A-E5200CA793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31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1">
                <a:effectLst/>
                <a:latin typeface="Garamond" panose="02020404030301010803" pitchFamily="18" charset="0"/>
              </a:defRPr>
            </a:lvl1pPr>
          </a:lstStyle>
          <a:p>
            <a:fld id="{87D5005B-8470-2F44-A345-71C12D433B4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49861" name="Line 5">
            <a:extLst>
              <a:ext uri="{FF2B5EF4-FFF2-40B4-BE49-F238E27FC236}">
                <a16:creationId xmlns:a16="http://schemas.microsoft.com/office/drawing/2014/main" id="{FA3F796D-BCBA-C64F-A03A-DEFDBAEC0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606425"/>
            <a:ext cx="7162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grpSp>
        <p:nvGrpSpPr>
          <p:cNvPr id="3078" name="Group 7">
            <a:extLst>
              <a:ext uri="{FF2B5EF4-FFF2-40B4-BE49-F238E27FC236}">
                <a16:creationId xmlns:a16="http://schemas.microsoft.com/office/drawing/2014/main" id="{844F8650-0F39-E845-A14D-7E4BC62CC4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51713" y="47625"/>
            <a:ext cx="1625600" cy="763588"/>
            <a:chOff x="144" y="873"/>
            <a:chExt cx="5472" cy="2574"/>
          </a:xfrm>
        </p:grpSpPr>
        <p:sp>
          <p:nvSpPr>
            <p:cNvPr id="249864" name="AutoShape 8">
              <a:extLst>
                <a:ext uri="{FF2B5EF4-FFF2-40B4-BE49-F238E27FC236}">
                  <a16:creationId xmlns:a16="http://schemas.microsoft.com/office/drawing/2014/main" id="{A9ACEA07-A0C0-B647-A5F2-2782470767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gray">
            <a:xfrm>
              <a:off x="144" y="873"/>
              <a:ext cx="5472" cy="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65" name="Freeform 9">
              <a:extLst>
                <a:ext uri="{FF2B5EF4-FFF2-40B4-BE49-F238E27FC236}">
                  <a16:creationId xmlns:a16="http://schemas.microsoft.com/office/drawing/2014/main" id="{7502ED89-9F41-B84A-8346-91CC6D7CC232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1670"/>
              <a:ext cx="513" cy="642"/>
            </a:xfrm>
            <a:custGeom>
              <a:avLst/>
              <a:gdLst>
                <a:gd name="T0" fmla="*/ 673 w 1530"/>
                <a:gd name="T1" fmla="*/ 1669 h 1930"/>
                <a:gd name="T2" fmla="*/ 680 w 1530"/>
                <a:gd name="T3" fmla="*/ 1703 h 1930"/>
                <a:gd name="T4" fmla="*/ 691 w 1530"/>
                <a:gd name="T5" fmla="*/ 1732 h 1930"/>
                <a:gd name="T6" fmla="*/ 709 w 1530"/>
                <a:gd name="T7" fmla="*/ 1757 h 1930"/>
                <a:gd name="T8" fmla="*/ 732 w 1530"/>
                <a:gd name="T9" fmla="*/ 1777 h 1930"/>
                <a:gd name="T10" fmla="*/ 761 w 1530"/>
                <a:gd name="T11" fmla="*/ 1793 h 1930"/>
                <a:gd name="T12" fmla="*/ 797 w 1530"/>
                <a:gd name="T13" fmla="*/ 1805 h 1930"/>
                <a:gd name="T14" fmla="*/ 857 w 1530"/>
                <a:gd name="T15" fmla="*/ 1816 h 1930"/>
                <a:gd name="T16" fmla="*/ 972 w 1530"/>
                <a:gd name="T17" fmla="*/ 1822 h 1930"/>
                <a:gd name="T18" fmla="*/ 1036 w 1530"/>
                <a:gd name="T19" fmla="*/ 1820 h 1930"/>
                <a:gd name="T20" fmla="*/ 1094 w 1530"/>
                <a:gd name="T21" fmla="*/ 1813 h 1930"/>
                <a:gd name="T22" fmla="*/ 1147 w 1530"/>
                <a:gd name="T23" fmla="*/ 1801 h 1930"/>
                <a:gd name="T24" fmla="*/ 1195 w 1530"/>
                <a:gd name="T25" fmla="*/ 1782 h 1930"/>
                <a:gd name="T26" fmla="*/ 1240 w 1530"/>
                <a:gd name="T27" fmla="*/ 1756 h 1930"/>
                <a:gd name="T28" fmla="*/ 1282 w 1530"/>
                <a:gd name="T29" fmla="*/ 1722 h 1930"/>
                <a:gd name="T30" fmla="*/ 1323 w 1530"/>
                <a:gd name="T31" fmla="*/ 1679 h 1930"/>
                <a:gd name="T32" fmla="*/ 1363 w 1530"/>
                <a:gd name="T33" fmla="*/ 1626 h 1930"/>
                <a:gd name="T34" fmla="*/ 1404 w 1530"/>
                <a:gd name="T35" fmla="*/ 1562 h 1930"/>
                <a:gd name="T36" fmla="*/ 1474 w 1530"/>
                <a:gd name="T37" fmla="*/ 1430 h 1930"/>
                <a:gd name="T38" fmla="*/ 0 w 1530"/>
                <a:gd name="T39" fmla="*/ 1930 h 1930"/>
                <a:gd name="T40" fmla="*/ 74 w 1530"/>
                <a:gd name="T41" fmla="*/ 1853 h 1930"/>
                <a:gd name="T42" fmla="*/ 143 w 1530"/>
                <a:gd name="T43" fmla="*/ 1826 h 1930"/>
                <a:gd name="T44" fmla="*/ 174 w 1530"/>
                <a:gd name="T45" fmla="*/ 1805 h 1930"/>
                <a:gd name="T46" fmla="*/ 198 w 1530"/>
                <a:gd name="T47" fmla="*/ 1784 h 1930"/>
                <a:gd name="T48" fmla="*/ 215 w 1530"/>
                <a:gd name="T49" fmla="*/ 1757 h 1930"/>
                <a:gd name="T50" fmla="*/ 229 w 1530"/>
                <a:gd name="T51" fmla="*/ 1726 h 1930"/>
                <a:gd name="T52" fmla="*/ 237 w 1530"/>
                <a:gd name="T53" fmla="*/ 1690 h 1930"/>
                <a:gd name="T54" fmla="*/ 243 w 1530"/>
                <a:gd name="T55" fmla="*/ 1598 h 1930"/>
                <a:gd name="T56" fmla="*/ 243 w 1530"/>
                <a:gd name="T57" fmla="*/ 297 h 1930"/>
                <a:gd name="T58" fmla="*/ 234 w 1530"/>
                <a:gd name="T59" fmla="*/ 220 h 1930"/>
                <a:gd name="T60" fmla="*/ 223 w 1530"/>
                <a:gd name="T61" fmla="*/ 189 h 1930"/>
                <a:gd name="T62" fmla="*/ 209 w 1530"/>
                <a:gd name="T63" fmla="*/ 162 h 1930"/>
                <a:gd name="T64" fmla="*/ 190 w 1530"/>
                <a:gd name="T65" fmla="*/ 139 h 1930"/>
                <a:gd name="T66" fmla="*/ 165 w 1530"/>
                <a:gd name="T67" fmla="*/ 119 h 1930"/>
                <a:gd name="T68" fmla="*/ 134 w 1530"/>
                <a:gd name="T69" fmla="*/ 101 h 1930"/>
                <a:gd name="T70" fmla="*/ 68 w 1530"/>
                <a:gd name="T71" fmla="*/ 75 h 1930"/>
                <a:gd name="T72" fmla="*/ 0 w 1530"/>
                <a:gd name="T73" fmla="*/ 0 h 1930"/>
                <a:gd name="T74" fmla="*/ 879 w 1530"/>
                <a:gd name="T75" fmla="*/ 66 h 1930"/>
                <a:gd name="T76" fmla="*/ 794 w 1530"/>
                <a:gd name="T77" fmla="*/ 94 h 1930"/>
                <a:gd name="T78" fmla="*/ 743 w 1530"/>
                <a:gd name="T79" fmla="*/ 121 h 1930"/>
                <a:gd name="T80" fmla="*/ 719 w 1530"/>
                <a:gd name="T81" fmla="*/ 141 h 1930"/>
                <a:gd name="T82" fmla="*/ 701 w 1530"/>
                <a:gd name="T83" fmla="*/ 163 h 1930"/>
                <a:gd name="T84" fmla="*/ 687 w 1530"/>
                <a:gd name="T85" fmla="*/ 190 h 1930"/>
                <a:gd name="T86" fmla="*/ 678 w 1530"/>
                <a:gd name="T87" fmla="*/ 221 h 1930"/>
                <a:gd name="T88" fmla="*/ 672 w 1530"/>
                <a:gd name="T89" fmla="*/ 257 h 1930"/>
                <a:gd name="T90" fmla="*/ 669 w 1530"/>
                <a:gd name="T91" fmla="*/ 1614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0" h="1930">
                  <a:moveTo>
                    <a:pt x="669" y="1614"/>
                  </a:moveTo>
                  <a:lnTo>
                    <a:pt x="670" y="1643"/>
                  </a:lnTo>
                  <a:lnTo>
                    <a:pt x="673" y="1669"/>
                  </a:lnTo>
                  <a:lnTo>
                    <a:pt x="674" y="1681"/>
                  </a:lnTo>
                  <a:lnTo>
                    <a:pt x="677" y="1692"/>
                  </a:lnTo>
                  <a:lnTo>
                    <a:pt x="680" y="1703"/>
                  </a:lnTo>
                  <a:lnTo>
                    <a:pt x="683" y="1713"/>
                  </a:lnTo>
                  <a:lnTo>
                    <a:pt x="687" y="1723"/>
                  </a:lnTo>
                  <a:lnTo>
                    <a:pt x="691" y="1732"/>
                  </a:lnTo>
                  <a:lnTo>
                    <a:pt x="696" y="1742"/>
                  </a:lnTo>
                  <a:lnTo>
                    <a:pt x="703" y="1750"/>
                  </a:lnTo>
                  <a:lnTo>
                    <a:pt x="709" y="1757"/>
                  </a:lnTo>
                  <a:lnTo>
                    <a:pt x="716" y="1764"/>
                  </a:lnTo>
                  <a:lnTo>
                    <a:pt x="723" y="1771"/>
                  </a:lnTo>
                  <a:lnTo>
                    <a:pt x="732" y="1777"/>
                  </a:lnTo>
                  <a:lnTo>
                    <a:pt x="741" y="1783"/>
                  </a:lnTo>
                  <a:lnTo>
                    <a:pt x="751" y="1789"/>
                  </a:lnTo>
                  <a:lnTo>
                    <a:pt x="761" y="1793"/>
                  </a:lnTo>
                  <a:lnTo>
                    <a:pt x="772" y="1798"/>
                  </a:lnTo>
                  <a:lnTo>
                    <a:pt x="785" y="1802"/>
                  </a:lnTo>
                  <a:lnTo>
                    <a:pt x="797" y="1805"/>
                  </a:lnTo>
                  <a:lnTo>
                    <a:pt x="810" y="1808"/>
                  </a:lnTo>
                  <a:lnTo>
                    <a:pt x="825" y="1811"/>
                  </a:lnTo>
                  <a:lnTo>
                    <a:pt x="857" y="1816"/>
                  </a:lnTo>
                  <a:lnTo>
                    <a:pt x="891" y="1820"/>
                  </a:lnTo>
                  <a:lnTo>
                    <a:pt x="930" y="1822"/>
                  </a:lnTo>
                  <a:lnTo>
                    <a:pt x="972" y="1822"/>
                  </a:lnTo>
                  <a:lnTo>
                    <a:pt x="995" y="1822"/>
                  </a:lnTo>
                  <a:lnTo>
                    <a:pt x="1016" y="1821"/>
                  </a:lnTo>
                  <a:lnTo>
                    <a:pt x="1036" y="1820"/>
                  </a:lnTo>
                  <a:lnTo>
                    <a:pt x="1057" y="1818"/>
                  </a:lnTo>
                  <a:lnTo>
                    <a:pt x="1075" y="1815"/>
                  </a:lnTo>
                  <a:lnTo>
                    <a:pt x="1094" y="1813"/>
                  </a:lnTo>
                  <a:lnTo>
                    <a:pt x="1112" y="1809"/>
                  </a:lnTo>
                  <a:lnTo>
                    <a:pt x="1129" y="1805"/>
                  </a:lnTo>
                  <a:lnTo>
                    <a:pt x="1147" y="1801"/>
                  </a:lnTo>
                  <a:lnTo>
                    <a:pt x="1163" y="1795"/>
                  </a:lnTo>
                  <a:lnTo>
                    <a:pt x="1179" y="1789"/>
                  </a:lnTo>
                  <a:lnTo>
                    <a:pt x="1195" y="1782"/>
                  </a:lnTo>
                  <a:lnTo>
                    <a:pt x="1210" y="1774"/>
                  </a:lnTo>
                  <a:lnTo>
                    <a:pt x="1225" y="1765"/>
                  </a:lnTo>
                  <a:lnTo>
                    <a:pt x="1240" y="1756"/>
                  </a:lnTo>
                  <a:lnTo>
                    <a:pt x="1255" y="1746"/>
                  </a:lnTo>
                  <a:lnTo>
                    <a:pt x="1269" y="1734"/>
                  </a:lnTo>
                  <a:lnTo>
                    <a:pt x="1282" y="1722"/>
                  </a:lnTo>
                  <a:lnTo>
                    <a:pt x="1297" y="1709"/>
                  </a:lnTo>
                  <a:lnTo>
                    <a:pt x="1310" y="1694"/>
                  </a:lnTo>
                  <a:lnTo>
                    <a:pt x="1323" y="1679"/>
                  </a:lnTo>
                  <a:lnTo>
                    <a:pt x="1337" y="1663"/>
                  </a:lnTo>
                  <a:lnTo>
                    <a:pt x="1350" y="1644"/>
                  </a:lnTo>
                  <a:lnTo>
                    <a:pt x="1363" y="1626"/>
                  </a:lnTo>
                  <a:lnTo>
                    <a:pt x="1377" y="1605"/>
                  </a:lnTo>
                  <a:lnTo>
                    <a:pt x="1391" y="1585"/>
                  </a:lnTo>
                  <a:lnTo>
                    <a:pt x="1404" y="1562"/>
                  </a:lnTo>
                  <a:lnTo>
                    <a:pt x="1418" y="1538"/>
                  </a:lnTo>
                  <a:lnTo>
                    <a:pt x="1445" y="1486"/>
                  </a:lnTo>
                  <a:lnTo>
                    <a:pt x="1474" y="1430"/>
                  </a:lnTo>
                  <a:lnTo>
                    <a:pt x="1530" y="1430"/>
                  </a:lnTo>
                  <a:lnTo>
                    <a:pt x="1474" y="1930"/>
                  </a:lnTo>
                  <a:lnTo>
                    <a:pt x="0" y="1930"/>
                  </a:lnTo>
                  <a:lnTo>
                    <a:pt x="0" y="1875"/>
                  </a:lnTo>
                  <a:lnTo>
                    <a:pt x="39" y="1865"/>
                  </a:lnTo>
                  <a:lnTo>
                    <a:pt x="74" y="1853"/>
                  </a:lnTo>
                  <a:lnTo>
                    <a:pt x="104" y="1843"/>
                  </a:lnTo>
                  <a:lnTo>
                    <a:pt x="131" y="1831"/>
                  </a:lnTo>
                  <a:lnTo>
                    <a:pt x="143" y="1826"/>
                  </a:lnTo>
                  <a:lnTo>
                    <a:pt x="154" y="1819"/>
                  </a:lnTo>
                  <a:lnTo>
                    <a:pt x="164" y="1812"/>
                  </a:lnTo>
                  <a:lnTo>
                    <a:pt x="174" y="1805"/>
                  </a:lnTo>
                  <a:lnTo>
                    <a:pt x="182" y="1799"/>
                  </a:lnTo>
                  <a:lnTo>
                    <a:pt x="191" y="1791"/>
                  </a:lnTo>
                  <a:lnTo>
                    <a:pt x="198" y="1784"/>
                  </a:lnTo>
                  <a:lnTo>
                    <a:pt x="204" y="1774"/>
                  </a:lnTo>
                  <a:lnTo>
                    <a:pt x="210" y="1766"/>
                  </a:lnTo>
                  <a:lnTo>
                    <a:pt x="215" y="1757"/>
                  </a:lnTo>
                  <a:lnTo>
                    <a:pt x="220" y="1747"/>
                  </a:lnTo>
                  <a:lnTo>
                    <a:pt x="224" y="1736"/>
                  </a:lnTo>
                  <a:lnTo>
                    <a:pt x="229" y="1726"/>
                  </a:lnTo>
                  <a:lnTo>
                    <a:pt x="232" y="1715"/>
                  </a:lnTo>
                  <a:lnTo>
                    <a:pt x="234" y="1703"/>
                  </a:lnTo>
                  <a:lnTo>
                    <a:pt x="237" y="1690"/>
                  </a:lnTo>
                  <a:lnTo>
                    <a:pt x="240" y="1663"/>
                  </a:lnTo>
                  <a:lnTo>
                    <a:pt x="242" y="1632"/>
                  </a:lnTo>
                  <a:lnTo>
                    <a:pt x="243" y="1598"/>
                  </a:lnTo>
                  <a:lnTo>
                    <a:pt x="244" y="1561"/>
                  </a:lnTo>
                  <a:lnTo>
                    <a:pt x="244" y="328"/>
                  </a:lnTo>
                  <a:lnTo>
                    <a:pt x="243" y="297"/>
                  </a:lnTo>
                  <a:lnTo>
                    <a:pt x="241" y="268"/>
                  </a:lnTo>
                  <a:lnTo>
                    <a:pt x="238" y="242"/>
                  </a:lnTo>
                  <a:lnTo>
                    <a:pt x="234" y="220"/>
                  </a:lnTo>
                  <a:lnTo>
                    <a:pt x="231" y="208"/>
                  </a:lnTo>
                  <a:lnTo>
                    <a:pt x="228" y="198"/>
                  </a:lnTo>
                  <a:lnTo>
                    <a:pt x="223" y="189"/>
                  </a:lnTo>
                  <a:lnTo>
                    <a:pt x="219" y="179"/>
                  </a:lnTo>
                  <a:lnTo>
                    <a:pt x="214" y="171"/>
                  </a:lnTo>
                  <a:lnTo>
                    <a:pt x="209" y="162"/>
                  </a:lnTo>
                  <a:lnTo>
                    <a:pt x="203" y="154"/>
                  </a:lnTo>
                  <a:lnTo>
                    <a:pt x="197" y="146"/>
                  </a:lnTo>
                  <a:lnTo>
                    <a:pt x="190" y="139"/>
                  </a:lnTo>
                  <a:lnTo>
                    <a:pt x="182" y="132"/>
                  </a:lnTo>
                  <a:lnTo>
                    <a:pt x="174" y="125"/>
                  </a:lnTo>
                  <a:lnTo>
                    <a:pt x="165" y="119"/>
                  </a:lnTo>
                  <a:lnTo>
                    <a:pt x="156" y="113"/>
                  </a:lnTo>
                  <a:lnTo>
                    <a:pt x="145" y="107"/>
                  </a:lnTo>
                  <a:lnTo>
                    <a:pt x="134" y="101"/>
                  </a:lnTo>
                  <a:lnTo>
                    <a:pt x="123" y="96"/>
                  </a:lnTo>
                  <a:lnTo>
                    <a:pt x="97" y="85"/>
                  </a:lnTo>
                  <a:lnTo>
                    <a:pt x="68" y="75"/>
                  </a:lnTo>
                  <a:lnTo>
                    <a:pt x="36" y="66"/>
                  </a:lnTo>
                  <a:lnTo>
                    <a:pt x="0" y="57"/>
                  </a:lnTo>
                  <a:lnTo>
                    <a:pt x="0" y="0"/>
                  </a:lnTo>
                  <a:lnTo>
                    <a:pt x="913" y="0"/>
                  </a:lnTo>
                  <a:lnTo>
                    <a:pt x="913" y="57"/>
                  </a:lnTo>
                  <a:lnTo>
                    <a:pt x="879" y="66"/>
                  </a:lnTo>
                  <a:lnTo>
                    <a:pt x="848" y="75"/>
                  </a:lnTo>
                  <a:lnTo>
                    <a:pt x="820" y="84"/>
                  </a:lnTo>
                  <a:lnTo>
                    <a:pt x="794" y="94"/>
                  </a:lnTo>
                  <a:lnTo>
                    <a:pt x="771" y="104"/>
                  </a:lnTo>
                  <a:lnTo>
                    <a:pt x="752" y="115"/>
                  </a:lnTo>
                  <a:lnTo>
                    <a:pt x="743" y="121"/>
                  </a:lnTo>
                  <a:lnTo>
                    <a:pt x="734" y="127"/>
                  </a:lnTo>
                  <a:lnTo>
                    <a:pt x="726" y="134"/>
                  </a:lnTo>
                  <a:lnTo>
                    <a:pt x="719" y="141"/>
                  </a:lnTo>
                  <a:lnTo>
                    <a:pt x="713" y="148"/>
                  </a:lnTo>
                  <a:lnTo>
                    <a:pt x="707" y="155"/>
                  </a:lnTo>
                  <a:lnTo>
                    <a:pt x="701" y="163"/>
                  </a:lnTo>
                  <a:lnTo>
                    <a:pt x="695" y="172"/>
                  </a:lnTo>
                  <a:lnTo>
                    <a:pt x="691" y="181"/>
                  </a:lnTo>
                  <a:lnTo>
                    <a:pt x="687" y="190"/>
                  </a:lnTo>
                  <a:lnTo>
                    <a:pt x="683" y="199"/>
                  </a:lnTo>
                  <a:lnTo>
                    <a:pt x="680" y="209"/>
                  </a:lnTo>
                  <a:lnTo>
                    <a:pt x="678" y="221"/>
                  </a:lnTo>
                  <a:lnTo>
                    <a:pt x="675" y="232"/>
                  </a:lnTo>
                  <a:lnTo>
                    <a:pt x="673" y="244"/>
                  </a:lnTo>
                  <a:lnTo>
                    <a:pt x="672" y="257"/>
                  </a:lnTo>
                  <a:lnTo>
                    <a:pt x="670" y="283"/>
                  </a:lnTo>
                  <a:lnTo>
                    <a:pt x="669" y="314"/>
                  </a:lnTo>
                  <a:lnTo>
                    <a:pt x="669" y="16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C6FA2FBD-2D0A-314C-9485-DE95BABFA2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89" y="1628"/>
              <a:ext cx="267" cy="685"/>
            </a:xfrm>
            <a:custGeom>
              <a:avLst/>
              <a:gdLst>
                <a:gd name="T0" fmla="*/ 600 w 798"/>
                <a:gd name="T1" fmla="*/ 1843 h 2065"/>
                <a:gd name="T2" fmla="*/ 616 w 798"/>
                <a:gd name="T3" fmla="*/ 1900 h 2065"/>
                <a:gd name="T4" fmla="*/ 634 w 798"/>
                <a:gd name="T5" fmla="*/ 1931 h 2065"/>
                <a:gd name="T6" fmla="*/ 653 w 798"/>
                <a:gd name="T7" fmla="*/ 1951 h 2065"/>
                <a:gd name="T8" fmla="*/ 674 w 798"/>
                <a:gd name="T9" fmla="*/ 1969 h 2065"/>
                <a:gd name="T10" fmla="*/ 729 w 798"/>
                <a:gd name="T11" fmla="*/ 1995 h 2065"/>
                <a:gd name="T12" fmla="*/ 798 w 798"/>
                <a:gd name="T13" fmla="*/ 2010 h 2065"/>
                <a:gd name="T14" fmla="*/ 17 w 798"/>
                <a:gd name="T15" fmla="*/ 2010 h 2065"/>
                <a:gd name="T16" fmla="*/ 99 w 798"/>
                <a:gd name="T17" fmla="*/ 1989 h 2065"/>
                <a:gd name="T18" fmla="*/ 156 w 798"/>
                <a:gd name="T19" fmla="*/ 1962 h 2065"/>
                <a:gd name="T20" fmla="*/ 178 w 798"/>
                <a:gd name="T21" fmla="*/ 1944 h 2065"/>
                <a:gd name="T22" fmla="*/ 194 w 798"/>
                <a:gd name="T23" fmla="*/ 1924 h 2065"/>
                <a:gd name="T24" fmla="*/ 206 w 798"/>
                <a:gd name="T25" fmla="*/ 1899 h 2065"/>
                <a:gd name="T26" fmla="*/ 216 w 798"/>
                <a:gd name="T27" fmla="*/ 1871 h 2065"/>
                <a:gd name="T28" fmla="*/ 224 w 798"/>
                <a:gd name="T29" fmla="*/ 1801 h 2065"/>
                <a:gd name="T30" fmla="*/ 224 w 798"/>
                <a:gd name="T31" fmla="*/ 1081 h 2065"/>
                <a:gd name="T32" fmla="*/ 215 w 798"/>
                <a:gd name="T33" fmla="*/ 1014 h 2065"/>
                <a:gd name="T34" fmla="*/ 205 w 798"/>
                <a:gd name="T35" fmla="*/ 987 h 2065"/>
                <a:gd name="T36" fmla="*/ 192 w 798"/>
                <a:gd name="T37" fmla="*/ 963 h 2065"/>
                <a:gd name="T38" fmla="*/ 174 w 798"/>
                <a:gd name="T39" fmla="*/ 944 h 2065"/>
                <a:gd name="T40" fmla="*/ 151 w 798"/>
                <a:gd name="T41" fmla="*/ 927 h 2065"/>
                <a:gd name="T42" fmla="*/ 88 w 798"/>
                <a:gd name="T43" fmla="*/ 900 h 2065"/>
                <a:gd name="T44" fmla="*/ 0 w 798"/>
                <a:gd name="T45" fmla="*/ 878 h 2065"/>
                <a:gd name="T46" fmla="*/ 597 w 798"/>
                <a:gd name="T47" fmla="*/ 775 h 2065"/>
                <a:gd name="T48" fmla="*/ 424 w 798"/>
                <a:gd name="T49" fmla="*/ 1 h 2065"/>
                <a:gd name="T50" fmla="*/ 456 w 798"/>
                <a:gd name="T51" fmla="*/ 5 h 2065"/>
                <a:gd name="T52" fmla="*/ 486 w 798"/>
                <a:gd name="T53" fmla="*/ 13 h 2065"/>
                <a:gd name="T54" fmla="*/ 533 w 798"/>
                <a:gd name="T55" fmla="*/ 37 h 2065"/>
                <a:gd name="T56" fmla="*/ 578 w 798"/>
                <a:gd name="T57" fmla="*/ 78 h 2065"/>
                <a:gd name="T58" fmla="*/ 611 w 798"/>
                <a:gd name="T59" fmla="*/ 131 h 2065"/>
                <a:gd name="T60" fmla="*/ 620 w 798"/>
                <a:gd name="T61" fmla="*/ 161 h 2065"/>
                <a:gd name="T62" fmla="*/ 626 w 798"/>
                <a:gd name="T63" fmla="*/ 193 h 2065"/>
                <a:gd name="T64" fmla="*/ 627 w 798"/>
                <a:gd name="T65" fmla="*/ 225 h 2065"/>
                <a:gd name="T66" fmla="*/ 623 w 798"/>
                <a:gd name="T67" fmla="*/ 258 h 2065"/>
                <a:gd name="T68" fmla="*/ 614 w 798"/>
                <a:gd name="T69" fmla="*/ 289 h 2065"/>
                <a:gd name="T70" fmla="*/ 590 w 798"/>
                <a:gd name="T71" fmla="*/ 336 h 2065"/>
                <a:gd name="T72" fmla="*/ 549 w 798"/>
                <a:gd name="T73" fmla="*/ 382 h 2065"/>
                <a:gd name="T74" fmla="*/ 515 w 798"/>
                <a:gd name="T75" fmla="*/ 406 h 2065"/>
                <a:gd name="T76" fmla="*/ 486 w 798"/>
                <a:gd name="T77" fmla="*/ 419 h 2065"/>
                <a:gd name="T78" fmla="*/ 456 w 798"/>
                <a:gd name="T79" fmla="*/ 428 h 2065"/>
                <a:gd name="T80" fmla="*/ 424 w 798"/>
                <a:gd name="T81" fmla="*/ 433 h 2065"/>
                <a:gd name="T82" fmla="*/ 391 w 798"/>
                <a:gd name="T83" fmla="*/ 432 h 2065"/>
                <a:gd name="T84" fmla="*/ 358 w 798"/>
                <a:gd name="T85" fmla="*/ 426 h 2065"/>
                <a:gd name="T86" fmla="*/ 328 w 798"/>
                <a:gd name="T87" fmla="*/ 415 h 2065"/>
                <a:gd name="T88" fmla="*/ 301 w 798"/>
                <a:gd name="T89" fmla="*/ 401 h 2065"/>
                <a:gd name="T90" fmla="*/ 259 w 798"/>
                <a:gd name="T91" fmla="*/ 368 h 2065"/>
                <a:gd name="T92" fmla="*/ 227 w 798"/>
                <a:gd name="T93" fmla="*/ 327 h 2065"/>
                <a:gd name="T94" fmla="*/ 213 w 798"/>
                <a:gd name="T95" fmla="*/ 298 h 2065"/>
                <a:gd name="T96" fmla="*/ 201 w 798"/>
                <a:gd name="T97" fmla="*/ 269 h 2065"/>
                <a:gd name="T98" fmla="*/ 196 w 798"/>
                <a:gd name="T99" fmla="*/ 237 h 2065"/>
                <a:gd name="T100" fmla="*/ 195 w 798"/>
                <a:gd name="T101" fmla="*/ 204 h 2065"/>
                <a:gd name="T102" fmla="*/ 199 w 798"/>
                <a:gd name="T103" fmla="*/ 171 h 2065"/>
                <a:gd name="T104" fmla="*/ 208 w 798"/>
                <a:gd name="T105" fmla="*/ 140 h 2065"/>
                <a:gd name="T106" fmla="*/ 222 w 798"/>
                <a:gd name="T107" fmla="*/ 113 h 2065"/>
                <a:gd name="T108" fmla="*/ 245 w 798"/>
                <a:gd name="T109" fmla="*/ 78 h 2065"/>
                <a:gd name="T110" fmla="*/ 292 w 798"/>
                <a:gd name="T111" fmla="*/ 37 h 2065"/>
                <a:gd name="T112" fmla="*/ 339 w 798"/>
                <a:gd name="T113" fmla="*/ 13 h 2065"/>
                <a:gd name="T114" fmla="*/ 370 w 798"/>
                <a:gd name="T115" fmla="*/ 5 h 2065"/>
                <a:gd name="T116" fmla="*/ 401 w 798"/>
                <a:gd name="T117" fmla="*/ 1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8" h="2065">
                  <a:moveTo>
                    <a:pt x="597" y="1799"/>
                  </a:moveTo>
                  <a:lnTo>
                    <a:pt x="598" y="1821"/>
                  </a:lnTo>
                  <a:lnTo>
                    <a:pt x="600" y="1843"/>
                  </a:lnTo>
                  <a:lnTo>
                    <a:pt x="604" y="1863"/>
                  </a:lnTo>
                  <a:lnTo>
                    <a:pt x="610" y="1882"/>
                  </a:lnTo>
                  <a:lnTo>
                    <a:pt x="616" y="1900"/>
                  </a:lnTo>
                  <a:lnTo>
                    <a:pt x="625" y="1916"/>
                  </a:lnTo>
                  <a:lnTo>
                    <a:pt x="629" y="1924"/>
                  </a:lnTo>
                  <a:lnTo>
                    <a:pt x="634" y="1931"/>
                  </a:lnTo>
                  <a:lnTo>
                    <a:pt x="640" y="1938"/>
                  </a:lnTo>
                  <a:lnTo>
                    <a:pt x="647" y="1945"/>
                  </a:lnTo>
                  <a:lnTo>
                    <a:pt x="653" y="1951"/>
                  </a:lnTo>
                  <a:lnTo>
                    <a:pt x="659" y="1958"/>
                  </a:lnTo>
                  <a:lnTo>
                    <a:pt x="666" y="1963"/>
                  </a:lnTo>
                  <a:lnTo>
                    <a:pt x="674" y="1969"/>
                  </a:lnTo>
                  <a:lnTo>
                    <a:pt x="691" y="1978"/>
                  </a:lnTo>
                  <a:lnTo>
                    <a:pt x="709" y="1987"/>
                  </a:lnTo>
                  <a:lnTo>
                    <a:pt x="729" y="1995"/>
                  </a:lnTo>
                  <a:lnTo>
                    <a:pt x="750" y="2001"/>
                  </a:lnTo>
                  <a:lnTo>
                    <a:pt x="774" y="2006"/>
                  </a:lnTo>
                  <a:lnTo>
                    <a:pt x="798" y="2010"/>
                  </a:lnTo>
                  <a:lnTo>
                    <a:pt x="798" y="2065"/>
                  </a:lnTo>
                  <a:lnTo>
                    <a:pt x="17" y="2065"/>
                  </a:lnTo>
                  <a:lnTo>
                    <a:pt x="17" y="2010"/>
                  </a:lnTo>
                  <a:lnTo>
                    <a:pt x="46" y="2004"/>
                  </a:lnTo>
                  <a:lnTo>
                    <a:pt x="74" y="1997"/>
                  </a:lnTo>
                  <a:lnTo>
                    <a:pt x="99" y="1989"/>
                  </a:lnTo>
                  <a:lnTo>
                    <a:pt x="120" y="1981"/>
                  </a:lnTo>
                  <a:lnTo>
                    <a:pt x="140" y="1972"/>
                  </a:lnTo>
                  <a:lnTo>
                    <a:pt x="156" y="1962"/>
                  </a:lnTo>
                  <a:lnTo>
                    <a:pt x="164" y="1957"/>
                  </a:lnTo>
                  <a:lnTo>
                    <a:pt x="172" y="1950"/>
                  </a:lnTo>
                  <a:lnTo>
                    <a:pt x="178" y="1944"/>
                  </a:lnTo>
                  <a:lnTo>
                    <a:pt x="184" y="1938"/>
                  </a:lnTo>
                  <a:lnTo>
                    <a:pt x="189" y="1931"/>
                  </a:lnTo>
                  <a:lnTo>
                    <a:pt x="194" y="1924"/>
                  </a:lnTo>
                  <a:lnTo>
                    <a:pt x="199" y="1917"/>
                  </a:lnTo>
                  <a:lnTo>
                    <a:pt x="203" y="1908"/>
                  </a:lnTo>
                  <a:lnTo>
                    <a:pt x="206" y="1899"/>
                  </a:lnTo>
                  <a:lnTo>
                    <a:pt x="210" y="1891"/>
                  </a:lnTo>
                  <a:lnTo>
                    <a:pt x="214" y="1882"/>
                  </a:lnTo>
                  <a:lnTo>
                    <a:pt x="216" y="1871"/>
                  </a:lnTo>
                  <a:lnTo>
                    <a:pt x="220" y="1850"/>
                  </a:lnTo>
                  <a:lnTo>
                    <a:pt x="223" y="1826"/>
                  </a:lnTo>
                  <a:lnTo>
                    <a:pt x="224" y="1801"/>
                  </a:lnTo>
                  <a:lnTo>
                    <a:pt x="225" y="1772"/>
                  </a:lnTo>
                  <a:lnTo>
                    <a:pt x="225" y="1109"/>
                  </a:lnTo>
                  <a:lnTo>
                    <a:pt x="224" y="1081"/>
                  </a:lnTo>
                  <a:lnTo>
                    <a:pt x="223" y="1057"/>
                  </a:lnTo>
                  <a:lnTo>
                    <a:pt x="220" y="1034"/>
                  </a:lnTo>
                  <a:lnTo>
                    <a:pt x="215" y="1014"/>
                  </a:lnTo>
                  <a:lnTo>
                    <a:pt x="213" y="1004"/>
                  </a:lnTo>
                  <a:lnTo>
                    <a:pt x="209" y="995"/>
                  </a:lnTo>
                  <a:lnTo>
                    <a:pt x="205" y="987"/>
                  </a:lnTo>
                  <a:lnTo>
                    <a:pt x="201" y="979"/>
                  </a:lnTo>
                  <a:lnTo>
                    <a:pt x="197" y="970"/>
                  </a:lnTo>
                  <a:lnTo>
                    <a:pt x="192" y="963"/>
                  </a:lnTo>
                  <a:lnTo>
                    <a:pt x="186" y="957"/>
                  </a:lnTo>
                  <a:lnTo>
                    <a:pt x="181" y="950"/>
                  </a:lnTo>
                  <a:lnTo>
                    <a:pt x="174" y="944"/>
                  </a:lnTo>
                  <a:lnTo>
                    <a:pt x="166" y="938"/>
                  </a:lnTo>
                  <a:lnTo>
                    <a:pt x="159" y="932"/>
                  </a:lnTo>
                  <a:lnTo>
                    <a:pt x="151" y="927"/>
                  </a:lnTo>
                  <a:lnTo>
                    <a:pt x="133" y="917"/>
                  </a:lnTo>
                  <a:lnTo>
                    <a:pt x="112" y="908"/>
                  </a:lnTo>
                  <a:lnTo>
                    <a:pt x="88" y="900"/>
                  </a:lnTo>
                  <a:lnTo>
                    <a:pt x="62" y="892"/>
                  </a:lnTo>
                  <a:lnTo>
                    <a:pt x="33" y="885"/>
                  </a:lnTo>
                  <a:lnTo>
                    <a:pt x="0" y="878"/>
                  </a:lnTo>
                  <a:lnTo>
                    <a:pt x="0" y="822"/>
                  </a:lnTo>
                  <a:lnTo>
                    <a:pt x="541" y="775"/>
                  </a:lnTo>
                  <a:lnTo>
                    <a:pt x="597" y="775"/>
                  </a:lnTo>
                  <a:lnTo>
                    <a:pt x="597" y="1799"/>
                  </a:lnTo>
                  <a:close/>
                  <a:moveTo>
                    <a:pt x="413" y="0"/>
                  </a:moveTo>
                  <a:lnTo>
                    <a:pt x="424" y="1"/>
                  </a:lnTo>
                  <a:lnTo>
                    <a:pt x="434" y="2"/>
                  </a:lnTo>
                  <a:lnTo>
                    <a:pt x="445" y="3"/>
                  </a:lnTo>
                  <a:lnTo>
                    <a:pt x="456" y="5"/>
                  </a:lnTo>
                  <a:lnTo>
                    <a:pt x="466" y="7"/>
                  </a:lnTo>
                  <a:lnTo>
                    <a:pt x="476" y="10"/>
                  </a:lnTo>
                  <a:lnTo>
                    <a:pt x="486" y="13"/>
                  </a:lnTo>
                  <a:lnTo>
                    <a:pt x="496" y="17"/>
                  </a:lnTo>
                  <a:lnTo>
                    <a:pt x="515" y="26"/>
                  </a:lnTo>
                  <a:lnTo>
                    <a:pt x="533" y="37"/>
                  </a:lnTo>
                  <a:lnTo>
                    <a:pt x="549" y="49"/>
                  </a:lnTo>
                  <a:lnTo>
                    <a:pt x="564" y="63"/>
                  </a:lnTo>
                  <a:lnTo>
                    <a:pt x="578" y="78"/>
                  </a:lnTo>
                  <a:lnTo>
                    <a:pt x="590" y="94"/>
                  </a:lnTo>
                  <a:lnTo>
                    <a:pt x="601" y="113"/>
                  </a:lnTo>
                  <a:lnTo>
                    <a:pt x="611" y="131"/>
                  </a:lnTo>
                  <a:lnTo>
                    <a:pt x="614" y="140"/>
                  </a:lnTo>
                  <a:lnTo>
                    <a:pt x="618" y="151"/>
                  </a:lnTo>
                  <a:lnTo>
                    <a:pt x="620" y="161"/>
                  </a:lnTo>
                  <a:lnTo>
                    <a:pt x="623" y="171"/>
                  </a:lnTo>
                  <a:lnTo>
                    <a:pt x="625" y="182"/>
                  </a:lnTo>
                  <a:lnTo>
                    <a:pt x="626" y="193"/>
                  </a:lnTo>
                  <a:lnTo>
                    <a:pt x="627" y="204"/>
                  </a:lnTo>
                  <a:lnTo>
                    <a:pt x="627" y="214"/>
                  </a:lnTo>
                  <a:lnTo>
                    <a:pt x="627" y="225"/>
                  </a:lnTo>
                  <a:lnTo>
                    <a:pt x="626" y="237"/>
                  </a:lnTo>
                  <a:lnTo>
                    <a:pt x="625" y="247"/>
                  </a:lnTo>
                  <a:lnTo>
                    <a:pt x="623" y="258"/>
                  </a:lnTo>
                  <a:lnTo>
                    <a:pt x="620" y="269"/>
                  </a:lnTo>
                  <a:lnTo>
                    <a:pt x="618" y="279"/>
                  </a:lnTo>
                  <a:lnTo>
                    <a:pt x="614" y="289"/>
                  </a:lnTo>
                  <a:lnTo>
                    <a:pt x="611" y="298"/>
                  </a:lnTo>
                  <a:lnTo>
                    <a:pt x="601" y="318"/>
                  </a:lnTo>
                  <a:lnTo>
                    <a:pt x="590" y="336"/>
                  </a:lnTo>
                  <a:lnTo>
                    <a:pt x="578" y="353"/>
                  </a:lnTo>
                  <a:lnTo>
                    <a:pt x="564" y="368"/>
                  </a:lnTo>
                  <a:lnTo>
                    <a:pt x="549" y="382"/>
                  </a:lnTo>
                  <a:lnTo>
                    <a:pt x="533" y="395"/>
                  </a:lnTo>
                  <a:lnTo>
                    <a:pt x="523" y="401"/>
                  </a:lnTo>
                  <a:lnTo>
                    <a:pt x="515" y="406"/>
                  </a:lnTo>
                  <a:lnTo>
                    <a:pt x="506" y="411"/>
                  </a:lnTo>
                  <a:lnTo>
                    <a:pt x="496" y="415"/>
                  </a:lnTo>
                  <a:lnTo>
                    <a:pt x="486" y="419"/>
                  </a:lnTo>
                  <a:lnTo>
                    <a:pt x="476" y="422"/>
                  </a:lnTo>
                  <a:lnTo>
                    <a:pt x="466" y="426"/>
                  </a:lnTo>
                  <a:lnTo>
                    <a:pt x="456" y="428"/>
                  </a:lnTo>
                  <a:lnTo>
                    <a:pt x="445" y="430"/>
                  </a:lnTo>
                  <a:lnTo>
                    <a:pt x="434" y="432"/>
                  </a:lnTo>
                  <a:lnTo>
                    <a:pt x="424" y="433"/>
                  </a:lnTo>
                  <a:lnTo>
                    <a:pt x="413" y="433"/>
                  </a:lnTo>
                  <a:lnTo>
                    <a:pt x="401" y="433"/>
                  </a:lnTo>
                  <a:lnTo>
                    <a:pt x="391" y="432"/>
                  </a:lnTo>
                  <a:lnTo>
                    <a:pt x="380" y="430"/>
                  </a:lnTo>
                  <a:lnTo>
                    <a:pt x="370" y="428"/>
                  </a:lnTo>
                  <a:lnTo>
                    <a:pt x="358" y="426"/>
                  </a:lnTo>
                  <a:lnTo>
                    <a:pt x="348" y="422"/>
                  </a:lnTo>
                  <a:lnTo>
                    <a:pt x="339" y="419"/>
                  </a:lnTo>
                  <a:lnTo>
                    <a:pt x="328" y="415"/>
                  </a:lnTo>
                  <a:lnTo>
                    <a:pt x="319" y="411"/>
                  </a:lnTo>
                  <a:lnTo>
                    <a:pt x="309" y="406"/>
                  </a:lnTo>
                  <a:lnTo>
                    <a:pt x="301" y="401"/>
                  </a:lnTo>
                  <a:lnTo>
                    <a:pt x="292" y="395"/>
                  </a:lnTo>
                  <a:lnTo>
                    <a:pt x="275" y="382"/>
                  </a:lnTo>
                  <a:lnTo>
                    <a:pt x="259" y="368"/>
                  </a:lnTo>
                  <a:lnTo>
                    <a:pt x="245" y="353"/>
                  </a:lnTo>
                  <a:lnTo>
                    <a:pt x="232" y="336"/>
                  </a:lnTo>
                  <a:lnTo>
                    <a:pt x="227" y="327"/>
                  </a:lnTo>
                  <a:lnTo>
                    <a:pt x="222" y="318"/>
                  </a:lnTo>
                  <a:lnTo>
                    <a:pt x="217" y="309"/>
                  </a:lnTo>
                  <a:lnTo>
                    <a:pt x="213" y="298"/>
                  </a:lnTo>
                  <a:lnTo>
                    <a:pt x="208" y="289"/>
                  </a:lnTo>
                  <a:lnTo>
                    <a:pt x="204" y="279"/>
                  </a:lnTo>
                  <a:lnTo>
                    <a:pt x="201" y="269"/>
                  </a:lnTo>
                  <a:lnTo>
                    <a:pt x="199" y="258"/>
                  </a:lnTo>
                  <a:lnTo>
                    <a:pt x="197" y="247"/>
                  </a:lnTo>
                  <a:lnTo>
                    <a:pt x="196" y="237"/>
                  </a:lnTo>
                  <a:lnTo>
                    <a:pt x="195" y="225"/>
                  </a:lnTo>
                  <a:lnTo>
                    <a:pt x="195" y="214"/>
                  </a:lnTo>
                  <a:lnTo>
                    <a:pt x="195" y="204"/>
                  </a:lnTo>
                  <a:lnTo>
                    <a:pt x="196" y="193"/>
                  </a:lnTo>
                  <a:lnTo>
                    <a:pt x="197" y="182"/>
                  </a:lnTo>
                  <a:lnTo>
                    <a:pt x="199" y="171"/>
                  </a:lnTo>
                  <a:lnTo>
                    <a:pt x="201" y="161"/>
                  </a:lnTo>
                  <a:lnTo>
                    <a:pt x="204" y="151"/>
                  </a:lnTo>
                  <a:lnTo>
                    <a:pt x="208" y="140"/>
                  </a:lnTo>
                  <a:lnTo>
                    <a:pt x="213" y="131"/>
                  </a:lnTo>
                  <a:lnTo>
                    <a:pt x="217" y="122"/>
                  </a:lnTo>
                  <a:lnTo>
                    <a:pt x="222" y="113"/>
                  </a:lnTo>
                  <a:lnTo>
                    <a:pt x="227" y="103"/>
                  </a:lnTo>
                  <a:lnTo>
                    <a:pt x="232" y="94"/>
                  </a:lnTo>
                  <a:lnTo>
                    <a:pt x="245" y="78"/>
                  </a:lnTo>
                  <a:lnTo>
                    <a:pt x="259" y="63"/>
                  </a:lnTo>
                  <a:lnTo>
                    <a:pt x="275" y="49"/>
                  </a:lnTo>
                  <a:lnTo>
                    <a:pt x="292" y="37"/>
                  </a:lnTo>
                  <a:lnTo>
                    <a:pt x="309" y="26"/>
                  </a:lnTo>
                  <a:lnTo>
                    <a:pt x="328" y="17"/>
                  </a:lnTo>
                  <a:lnTo>
                    <a:pt x="339" y="13"/>
                  </a:lnTo>
                  <a:lnTo>
                    <a:pt x="348" y="10"/>
                  </a:lnTo>
                  <a:lnTo>
                    <a:pt x="358" y="7"/>
                  </a:lnTo>
                  <a:lnTo>
                    <a:pt x="370" y="5"/>
                  </a:lnTo>
                  <a:lnTo>
                    <a:pt x="380" y="3"/>
                  </a:lnTo>
                  <a:lnTo>
                    <a:pt x="391" y="2"/>
                  </a:lnTo>
                  <a:lnTo>
                    <a:pt x="401" y="1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67" name="Freeform 11">
              <a:extLst>
                <a:ext uri="{FF2B5EF4-FFF2-40B4-BE49-F238E27FC236}">
                  <a16:creationId xmlns:a16="http://schemas.microsoft.com/office/drawing/2014/main" id="{E0E3B767-A93E-0C43-BCA3-FE30393D817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72" y="1628"/>
              <a:ext cx="545" cy="706"/>
            </a:xfrm>
            <a:custGeom>
              <a:avLst/>
              <a:gdLst>
                <a:gd name="T0" fmla="*/ 625 w 1633"/>
                <a:gd name="T1" fmla="*/ 1032 h 2115"/>
                <a:gd name="T2" fmla="*/ 699 w 1633"/>
                <a:gd name="T3" fmla="*/ 981 h 2115"/>
                <a:gd name="T4" fmla="*/ 765 w 1633"/>
                <a:gd name="T5" fmla="*/ 952 h 2115"/>
                <a:gd name="T6" fmla="*/ 833 w 1633"/>
                <a:gd name="T7" fmla="*/ 941 h 2115"/>
                <a:gd name="T8" fmla="*/ 912 w 1633"/>
                <a:gd name="T9" fmla="*/ 946 h 2115"/>
                <a:gd name="T10" fmla="*/ 985 w 1633"/>
                <a:gd name="T11" fmla="*/ 969 h 2115"/>
                <a:gd name="T12" fmla="*/ 1050 w 1633"/>
                <a:gd name="T13" fmla="*/ 1010 h 2115"/>
                <a:gd name="T14" fmla="*/ 1107 w 1633"/>
                <a:gd name="T15" fmla="*/ 1068 h 2115"/>
                <a:gd name="T16" fmla="*/ 1152 w 1633"/>
                <a:gd name="T17" fmla="*/ 1139 h 2115"/>
                <a:gd name="T18" fmla="*/ 1187 w 1633"/>
                <a:gd name="T19" fmla="*/ 1224 h 2115"/>
                <a:gd name="T20" fmla="*/ 1210 w 1633"/>
                <a:gd name="T21" fmla="*/ 1320 h 2115"/>
                <a:gd name="T22" fmla="*/ 1221 w 1633"/>
                <a:gd name="T23" fmla="*/ 1427 h 2115"/>
                <a:gd name="T24" fmla="*/ 1215 w 1633"/>
                <a:gd name="T25" fmla="*/ 1564 h 2115"/>
                <a:gd name="T26" fmla="*/ 1195 w 1633"/>
                <a:gd name="T27" fmla="*/ 1688 h 2115"/>
                <a:gd name="T28" fmla="*/ 1159 w 1633"/>
                <a:gd name="T29" fmla="*/ 1791 h 2115"/>
                <a:gd name="T30" fmla="*/ 1109 w 1633"/>
                <a:gd name="T31" fmla="*/ 1876 h 2115"/>
                <a:gd name="T32" fmla="*/ 1044 w 1633"/>
                <a:gd name="T33" fmla="*/ 1939 h 2115"/>
                <a:gd name="T34" fmla="*/ 969 w 1633"/>
                <a:gd name="T35" fmla="*/ 1985 h 2115"/>
                <a:gd name="T36" fmla="*/ 882 w 1633"/>
                <a:gd name="T37" fmla="*/ 2014 h 2115"/>
                <a:gd name="T38" fmla="*/ 785 w 1633"/>
                <a:gd name="T39" fmla="*/ 2025 h 2115"/>
                <a:gd name="T40" fmla="*/ 696 w 1633"/>
                <a:gd name="T41" fmla="*/ 2021 h 2115"/>
                <a:gd name="T42" fmla="*/ 656 w 1633"/>
                <a:gd name="T43" fmla="*/ 2010 h 2115"/>
                <a:gd name="T44" fmla="*/ 623 w 1633"/>
                <a:gd name="T45" fmla="*/ 1993 h 2115"/>
                <a:gd name="T46" fmla="*/ 599 w 1633"/>
                <a:gd name="T47" fmla="*/ 1969 h 2115"/>
                <a:gd name="T48" fmla="*/ 580 w 1633"/>
                <a:gd name="T49" fmla="*/ 1938 h 2115"/>
                <a:gd name="T50" fmla="*/ 566 w 1633"/>
                <a:gd name="T51" fmla="*/ 1890 h 2115"/>
                <a:gd name="T52" fmla="*/ 561 w 1633"/>
                <a:gd name="T53" fmla="*/ 1090 h 2115"/>
                <a:gd name="T54" fmla="*/ 0 w 1633"/>
                <a:gd name="T55" fmla="*/ 93 h 2115"/>
                <a:gd name="T56" fmla="*/ 78 w 1633"/>
                <a:gd name="T57" fmla="*/ 115 h 2115"/>
                <a:gd name="T58" fmla="*/ 137 w 1633"/>
                <a:gd name="T59" fmla="*/ 153 h 2115"/>
                <a:gd name="T60" fmla="*/ 175 w 1633"/>
                <a:gd name="T61" fmla="*/ 207 h 2115"/>
                <a:gd name="T62" fmla="*/ 188 w 1633"/>
                <a:gd name="T63" fmla="*/ 278 h 2115"/>
                <a:gd name="T64" fmla="*/ 294 w 1633"/>
                <a:gd name="T65" fmla="*/ 2084 h 2115"/>
                <a:gd name="T66" fmla="*/ 550 w 1633"/>
                <a:gd name="T67" fmla="*/ 2108 h 2115"/>
                <a:gd name="T68" fmla="*/ 851 w 1633"/>
                <a:gd name="T69" fmla="*/ 2114 h 2115"/>
                <a:gd name="T70" fmla="*/ 1052 w 1633"/>
                <a:gd name="T71" fmla="*/ 2093 h 2115"/>
                <a:gd name="T72" fmla="*/ 1222 w 1633"/>
                <a:gd name="T73" fmla="*/ 2046 h 2115"/>
                <a:gd name="T74" fmla="*/ 1358 w 1633"/>
                <a:gd name="T75" fmla="*/ 1975 h 2115"/>
                <a:gd name="T76" fmla="*/ 1466 w 1633"/>
                <a:gd name="T77" fmla="*/ 1885 h 2115"/>
                <a:gd name="T78" fmla="*/ 1545 w 1633"/>
                <a:gd name="T79" fmla="*/ 1777 h 2115"/>
                <a:gd name="T80" fmla="*/ 1598 w 1633"/>
                <a:gd name="T81" fmla="*/ 1655 h 2115"/>
                <a:gd name="T82" fmla="*/ 1627 w 1633"/>
                <a:gd name="T83" fmla="*/ 1522 h 2115"/>
                <a:gd name="T84" fmla="*/ 1632 w 1633"/>
                <a:gd name="T85" fmla="*/ 1382 h 2115"/>
                <a:gd name="T86" fmla="*/ 1615 w 1633"/>
                <a:gd name="T87" fmla="*/ 1253 h 2115"/>
                <a:gd name="T88" fmla="*/ 1576 w 1633"/>
                <a:gd name="T89" fmla="*/ 1134 h 2115"/>
                <a:gd name="T90" fmla="*/ 1517 w 1633"/>
                <a:gd name="T91" fmla="*/ 1028 h 2115"/>
                <a:gd name="T92" fmla="*/ 1442 w 1633"/>
                <a:gd name="T93" fmla="*/ 937 h 2115"/>
                <a:gd name="T94" fmla="*/ 1351 w 1633"/>
                <a:gd name="T95" fmla="*/ 864 h 2115"/>
                <a:gd name="T96" fmla="*/ 1247 w 1633"/>
                <a:gd name="T97" fmla="*/ 810 h 2115"/>
                <a:gd name="T98" fmla="*/ 1131 w 1633"/>
                <a:gd name="T99" fmla="*/ 780 h 2115"/>
                <a:gd name="T100" fmla="*/ 1006 w 1633"/>
                <a:gd name="T101" fmla="*/ 773 h 2115"/>
                <a:gd name="T102" fmla="*/ 879 w 1633"/>
                <a:gd name="T103" fmla="*/ 794 h 2115"/>
                <a:gd name="T104" fmla="*/ 760 w 1633"/>
                <a:gd name="T105" fmla="*/ 843 h 2115"/>
                <a:gd name="T106" fmla="*/ 645 w 1633"/>
                <a:gd name="T107" fmla="*/ 921 h 2115"/>
                <a:gd name="T108" fmla="*/ 561 w 1633"/>
                <a:gd name="T109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3" h="2115">
                  <a:moveTo>
                    <a:pt x="561" y="1090"/>
                  </a:moveTo>
                  <a:lnTo>
                    <a:pt x="583" y="1068"/>
                  </a:lnTo>
                  <a:lnTo>
                    <a:pt x="605" y="1049"/>
                  </a:lnTo>
                  <a:lnTo>
                    <a:pt x="625" y="1032"/>
                  </a:lnTo>
                  <a:lnTo>
                    <a:pt x="645" y="1018"/>
                  </a:lnTo>
                  <a:lnTo>
                    <a:pt x="663" y="1003"/>
                  </a:lnTo>
                  <a:lnTo>
                    <a:pt x="682" y="991"/>
                  </a:lnTo>
                  <a:lnTo>
                    <a:pt x="699" y="981"/>
                  </a:lnTo>
                  <a:lnTo>
                    <a:pt x="716" y="971"/>
                  </a:lnTo>
                  <a:lnTo>
                    <a:pt x="732" y="963"/>
                  </a:lnTo>
                  <a:lnTo>
                    <a:pt x="749" y="957"/>
                  </a:lnTo>
                  <a:lnTo>
                    <a:pt x="765" y="952"/>
                  </a:lnTo>
                  <a:lnTo>
                    <a:pt x="781" y="948"/>
                  </a:lnTo>
                  <a:lnTo>
                    <a:pt x="799" y="945"/>
                  </a:lnTo>
                  <a:lnTo>
                    <a:pt x="815" y="943"/>
                  </a:lnTo>
                  <a:lnTo>
                    <a:pt x="833" y="941"/>
                  </a:lnTo>
                  <a:lnTo>
                    <a:pt x="851" y="941"/>
                  </a:lnTo>
                  <a:lnTo>
                    <a:pt x="872" y="942"/>
                  </a:lnTo>
                  <a:lnTo>
                    <a:pt x="892" y="943"/>
                  </a:lnTo>
                  <a:lnTo>
                    <a:pt x="912" y="946"/>
                  </a:lnTo>
                  <a:lnTo>
                    <a:pt x="930" y="950"/>
                  </a:lnTo>
                  <a:lnTo>
                    <a:pt x="950" y="956"/>
                  </a:lnTo>
                  <a:lnTo>
                    <a:pt x="967" y="962"/>
                  </a:lnTo>
                  <a:lnTo>
                    <a:pt x="985" y="969"/>
                  </a:lnTo>
                  <a:lnTo>
                    <a:pt x="1002" y="979"/>
                  </a:lnTo>
                  <a:lnTo>
                    <a:pt x="1018" y="988"/>
                  </a:lnTo>
                  <a:lnTo>
                    <a:pt x="1035" y="999"/>
                  </a:lnTo>
                  <a:lnTo>
                    <a:pt x="1050" y="1010"/>
                  </a:lnTo>
                  <a:lnTo>
                    <a:pt x="1066" y="1024"/>
                  </a:lnTo>
                  <a:lnTo>
                    <a:pt x="1079" y="1037"/>
                  </a:lnTo>
                  <a:lnTo>
                    <a:pt x="1093" y="1052"/>
                  </a:lnTo>
                  <a:lnTo>
                    <a:pt x="1107" y="1068"/>
                  </a:lnTo>
                  <a:lnTo>
                    <a:pt x="1119" y="1084"/>
                  </a:lnTo>
                  <a:lnTo>
                    <a:pt x="1130" y="1102"/>
                  </a:lnTo>
                  <a:lnTo>
                    <a:pt x="1142" y="1120"/>
                  </a:lnTo>
                  <a:lnTo>
                    <a:pt x="1152" y="1139"/>
                  </a:lnTo>
                  <a:lnTo>
                    <a:pt x="1162" y="1159"/>
                  </a:lnTo>
                  <a:lnTo>
                    <a:pt x="1171" y="1180"/>
                  </a:lnTo>
                  <a:lnTo>
                    <a:pt x="1180" y="1201"/>
                  </a:lnTo>
                  <a:lnTo>
                    <a:pt x="1187" y="1224"/>
                  </a:lnTo>
                  <a:lnTo>
                    <a:pt x="1194" y="1247"/>
                  </a:lnTo>
                  <a:lnTo>
                    <a:pt x="1200" y="1270"/>
                  </a:lnTo>
                  <a:lnTo>
                    <a:pt x="1205" y="1295"/>
                  </a:lnTo>
                  <a:lnTo>
                    <a:pt x="1210" y="1320"/>
                  </a:lnTo>
                  <a:lnTo>
                    <a:pt x="1213" y="1346"/>
                  </a:lnTo>
                  <a:lnTo>
                    <a:pt x="1216" y="1373"/>
                  </a:lnTo>
                  <a:lnTo>
                    <a:pt x="1219" y="1399"/>
                  </a:lnTo>
                  <a:lnTo>
                    <a:pt x="1221" y="1427"/>
                  </a:lnTo>
                  <a:lnTo>
                    <a:pt x="1221" y="1455"/>
                  </a:lnTo>
                  <a:lnTo>
                    <a:pt x="1220" y="1493"/>
                  </a:lnTo>
                  <a:lnTo>
                    <a:pt x="1219" y="1529"/>
                  </a:lnTo>
                  <a:lnTo>
                    <a:pt x="1215" y="1564"/>
                  </a:lnTo>
                  <a:lnTo>
                    <a:pt x="1212" y="1596"/>
                  </a:lnTo>
                  <a:lnTo>
                    <a:pt x="1207" y="1628"/>
                  </a:lnTo>
                  <a:lnTo>
                    <a:pt x="1202" y="1659"/>
                  </a:lnTo>
                  <a:lnTo>
                    <a:pt x="1195" y="1688"/>
                  </a:lnTo>
                  <a:lnTo>
                    <a:pt x="1188" y="1715"/>
                  </a:lnTo>
                  <a:lnTo>
                    <a:pt x="1179" y="1742"/>
                  </a:lnTo>
                  <a:lnTo>
                    <a:pt x="1169" y="1768"/>
                  </a:lnTo>
                  <a:lnTo>
                    <a:pt x="1159" y="1791"/>
                  </a:lnTo>
                  <a:lnTo>
                    <a:pt x="1148" y="1814"/>
                  </a:lnTo>
                  <a:lnTo>
                    <a:pt x="1135" y="1836"/>
                  </a:lnTo>
                  <a:lnTo>
                    <a:pt x="1122" y="1856"/>
                  </a:lnTo>
                  <a:lnTo>
                    <a:pt x="1109" y="1876"/>
                  </a:lnTo>
                  <a:lnTo>
                    <a:pt x="1093" y="1893"/>
                  </a:lnTo>
                  <a:lnTo>
                    <a:pt x="1078" y="1909"/>
                  </a:lnTo>
                  <a:lnTo>
                    <a:pt x="1062" y="1925"/>
                  </a:lnTo>
                  <a:lnTo>
                    <a:pt x="1044" y="1939"/>
                  </a:lnTo>
                  <a:lnTo>
                    <a:pt x="1027" y="1953"/>
                  </a:lnTo>
                  <a:lnTo>
                    <a:pt x="1008" y="1965"/>
                  </a:lnTo>
                  <a:lnTo>
                    <a:pt x="989" y="1975"/>
                  </a:lnTo>
                  <a:lnTo>
                    <a:pt x="969" y="1985"/>
                  </a:lnTo>
                  <a:lnTo>
                    <a:pt x="948" y="1995"/>
                  </a:lnTo>
                  <a:lnTo>
                    <a:pt x="926" y="2002"/>
                  </a:lnTo>
                  <a:lnTo>
                    <a:pt x="905" y="2008"/>
                  </a:lnTo>
                  <a:lnTo>
                    <a:pt x="882" y="2014"/>
                  </a:lnTo>
                  <a:lnTo>
                    <a:pt x="858" y="2018"/>
                  </a:lnTo>
                  <a:lnTo>
                    <a:pt x="835" y="2022"/>
                  </a:lnTo>
                  <a:lnTo>
                    <a:pt x="810" y="2024"/>
                  </a:lnTo>
                  <a:lnTo>
                    <a:pt x="785" y="2025"/>
                  </a:lnTo>
                  <a:lnTo>
                    <a:pt x="759" y="2026"/>
                  </a:lnTo>
                  <a:lnTo>
                    <a:pt x="732" y="2025"/>
                  </a:lnTo>
                  <a:lnTo>
                    <a:pt x="708" y="2023"/>
                  </a:lnTo>
                  <a:lnTo>
                    <a:pt x="696" y="2021"/>
                  </a:lnTo>
                  <a:lnTo>
                    <a:pt x="685" y="2019"/>
                  </a:lnTo>
                  <a:lnTo>
                    <a:pt x="675" y="2016"/>
                  </a:lnTo>
                  <a:lnTo>
                    <a:pt x="666" y="2014"/>
                  </a:lnTo>
                  <a:lnTo>
                    <a:pt x="656" y="2010"/>
                  </a:lnTo>
                  <a:lnTo>
                    <a:pt x="647" y="2007"/>
                  </a:lnTo>
                  <a:lnTo>
                    <a:pt x="639" y="2003"/>
                  </a:lnTo>
                  <a:lnTo>
                    <a:pt x="631" y="1998"/>
                  </a:lnTo>
                  <a:lnTo>
                    <a:pt x="623" y="1993"/>
                  </a:lnTo>
                  <a:lnTo>
                    <a:pt x="616" y="1987"/>
                  </a:lnTo>
                  <a:lnTo>
                    <a:pt x="610" y="1981"/>
                  </a:lnTo>
                  <a:lnTo>
                    <a:pt x="604" y="1975"/>
                  </a:lnTo>
                  <a:lnTo>
                    <a:pt x="599" y="1969"/>
                  </a:lnTo>
                  <a:lnTo>
                    <a:pt x="594" y="1962"/>
                  </a:lnTo>
                  <a:lnTo>
                    <a:pt x="589" y="1955"/>
                  </a:lnTo>
                  <a:lnTo>
                    <a:pt x="584" y="1946"/>
                  </a:lnTo>
                  <a:lnTo>
                    <a:pt x="580" y="1938"/>
                  </a:lnTo>
                  <a:lnTo>
                    <a:pt x="577" y="1929"/>
                  </a:lnTo>
                  <a:lnTo>
                    <a:pt x="574" y="1921"/>
                  </a:lnTo>
                  <a:lnTo>
                    <a:pt x="571" y="1910"/>
                  </a:lnTo>
                  <a:lnTo>
                    <a:pt x="566" y="1890"/>
                  </a:lnTo>
                  <a:lnTo>
                    <a:pt x="563" y="1868"/>
                  </a:lnTo>
                  <a:lnTo>
                    <a:pt x="562" y="1844"/>
                  </a:lnTo>
                  <a:lnTo>
                    <a:pt x="561" y="1818"/>
                  </a:lnTo>
                  <a:lnTo>
                    <a:pt x="561" y="1090"/>
                  </a:lnTo>
                  <a:close/>
                  <a:moveTo>
                    <a:pt x="561" y="0"/>
                  </a:moveTo>
                  <a:lnTo>
                    <a:pt x="504" y="0"/>
                  </a:lnTo>
                  <a:lnTo>
                    <a:pt x="0" y="37"/>
                  </a:lnTo>
                  <a:lnTo>
                    <a:pt x="0" y="93"/>
                  </a:lnTo>
                  <a:lnTo>
                    <a:pt x="21" y="97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78" y="115"/>
                  </a:lnTo>
                  <a:lnTo>
                    <a:pt x="95" y="123"/>
                  </a:lnTo>
                  <a:lnTo>
                    <a:pt x="110" y="132"/>
                  </a:lnTo>
                  <a:lnTo>
                    <a:pt x="125" y="142"/>
                  </a:lnTo>
                  <a:lnTo>
                    <a:pt x="137" y="153"/>
                  </a:lnTo>
                  <a:lnTo>
                    <a:pt x="148" y="165"/>
                  </a:lnTo>
                  <a:lnTo>
                    <a:pt x="159" y="178"/>
                  </a:lnTo>
                  <a:lnTo>
                    <a:pt x="168" y="192"/>
                  </a:lnTo>
                  <a:lnTo>
                    <a:pt x="175" y="207"/>
                  </a:lnTo>
                  <a:lnTo>
                    <a:pt x="180" y="222"/>
                  </a:lnTo>
                  <a:lnTo>
                    <a:pt x="184" y="240"/>
                  </a:lnTo>
                  <a:lnTo>
                    <a:pt x="187" y="258"/>
                  </a:lnTo>
                  <a:lnTo>
                    <a:pt x="188" y="278"/>
                  </a:lnTo>
                  <a:lnTo>
                    <a:pt x="188" y="2065"/>
                  </a:lnTo>
                  <a:lnTo>
                    <a:pt x="223" y="2073"/>
                  </a:lnTo>
                  <a:lnTo>
                    <a:pt x="258" y="2079"/>
                  </a:lnTo>
                  <a:lnTo>
                    <a:pt x="294" y="2084"/>
                  </a:lnTo>
                  <a:lnTo>
                    <a:pt x="329" y="2089"/>
                  </a:lnTo>
                  <a:lnTo>
                    <a:pt x="401" y="2097"/>
                  </a:lnTo>
                  <a:lnTo>
                    <a:pt x="475" y="2104"/>
                  </a:lnTo>
                  <a:lnTo>
                    <a:pt x="550" y="2108"/>
                  </a:lnTo>
                  <a:lnTo>
                    <a:pt x="628" y="2113"/>
                  </a:lnTo>
                  <a:lnTo>
                    <a:pt x="710" y="2115"/>
                  </a:lnTo>
                  <a:lnTo>
                    <a:pt x="795" y="2115"/>
                  </a:lnTo>
                  <a:lnTo>
                    <a:pt x="851" y="2114"/>
                  </a:lnTo>
                  <a:lnTo>
                    <a:pt x="905" y="2112"/>
                  </a:lnTo>
                  <a:lnTo>
                    <a:pt x="956" y="2106"/>
                  </a:lnTo>
                  <a:lnTo>
                    <a:pt x="1005" y="2100"/>
                  </a:lnTo>
                  <a:lnTo>
                    <a:pt x="1052" y="2093"/>
                  </a:lnTo>
                  <a:lnTo>
                    <a:pt x="1097" y="2083"/>
                  </a:lnTo>
                  <a:lnTo>
                    <a:pt x="1142" y="2073"/>
                  </a:lnTo>
                  <a:lnTo>
                    <a:pt x="1183" y="2059"/>
                  </a:lnTo>
                  <a:lnTo>
                    <a:pt x="1222" y="2046"/>
                  </a:lnTo>
                  <a:lnTo>
                    <a:pt x="1259" y="2029"/>
                  </a:lnTo>
                  <a:lnTo>
                    <a:pt x="1293" y="2013"/>
                  </a:lnTo>
                  <a:lnTo>
                    <a:pt x="1327" y="1995"/>
                  </a:lnTo>
                  <a:lnTo>
                    <a:pt x="1358" y="1975"/>
                  </a:lnTo>
                  <a:lnTo>
                    <a:pt x="1388" y="1955"/>
                  </a:lnTo>
                  <a:lnTo>
                    <a:pt x="1416" y="1932"/>
                  </a:lnTo>
                  <a:lnTo>
                    <a:pt x="1442" y="1908"/>
                  </a:lnTo>
                  <a:lnTo>
                    <a:pt x="1466" y="1885"/>
                  </a:lnTo>
                  <a:lnTo>
                    <a:pt x="1488" y="1859"/>
                  </a:lnTo>
                  <a:lnTo>
                    <a:pt x="1509" y="1832"/>
                  </a:lnTo>
                  <a:lnTo>
                    <a:pt x="1528" y="1805"/>
                  </a:lnTo>
                  <a:lnTo>
                    <a:pt x="1545" y="1777"/>
                  </a:lnTo>
                  <a:lnTo>
                    <a:pt x="1561" y="1747"/>
                  </a:lnTo>
                  <a:lnTo>
                    <a:pt x="1575" y="1718"/>
                  </a:lnTo>
                  <a:lnTo>
                    <a:pt x="1588" y="1687"/>
                  </a:lnTo>
                  <a:lnTo>
                    <a:pt x="1598" y="1655"/>
                  </a:lnTo>
                  <a:lnTo>
                    <a:pt x="1607" y="1622"/>
                  </a:lnTo>
                  <a:lnTo>
                    <a:pt x="1616" y="1589"/>
                  </a:lnTo>
                  <a:lnTo>
                    <a:pt x="1622" y="1555"/>
                  </a:lnTo>
                  <a:lnTo>
                    <a:pt x="1627" y="1522"/>
                  </a:lnTo>
                  <a:lnTo>
                    <a:pt x="1630" y="1487"/>
                  </a:lnTo>
                  <a:lnTo>
                    <a:pt x="1632" y="1452"/>
                  </a:lnTo>
                  <a:lnTo>
                    <a:pt x="1633" y="1416"/>
                  </a:lnTo>
                  <a:lnTo>
                    <a:pt x="1632" y="1382"/>
                  </a:lnTo>
                  <a:lnTo>
                    <a:pt x="1630" y="1349"/>
                  </a:lnTo>
                  <a:lnTo>
                    <a:pt x="1626" y="1316"/>
                  </a:lnTo>
                  <a:lnTo>
                    <a:pt x="1622" y="1283"/>
                  </a:lnTo>
                  <a:lnTo>
                    <a:pt x="1615" y="1253"/>
                  </a:lnTo>
                  <a:lnTo>
                    <a:pt x="1607" y="1222"/>
                  </a:lnTo>
                  <a:lnTo>
                    <a:pt x="1598" y="1191"/>
                  </a:lnTo>
                  <a:lnTo>
                    <a:pt x="1588" y="1162"/>
                  </a:lnTo>
                  <a:lnTo>
                    <a:pt x="1576" y="1134"/>
                  </a:lnTo>
                  <a:lnTo>
                    <a:pt x="1563" y="1106"/>
                  </a:lnTo>
                  <a:lnTo>
                    <a:pt x="1549" y="1078"/>
                  </a:lnTo>
                  <a:lnTo>
                    <a:pt x="1534" y="1053"/>
                  </a:lnTo>
                  <a:lnTo>
                    <a:pt x="1517" y="1028"/>
                  </a:lnTo>
                  <a:lnTo>
                    <a:pt x="1501" y="1003"/>
                  </a:lnTo>
                  <a:lnTo>
                    <a:pt x="1482" y="980"/>
                  </a:lnTo>
                  <a:lnTo>
                    <a:pt x="1463" y="958"/>
                  </a:lnTo>
                  <a:lnTo>
                    <a:pt x="1442" y="937"/>
                  </a:lnTo>
                  <a:lnTo>
                    <a:pt x="1421" y="917"/>
                  </a:lnTo>
                  <a:lnTo>
                    <a:pt x="1398" y="898"/>
                  </a:lnTo>
                  <a:lnTo>
                    <a:pt x="1376" y="880"/>
                  </a:lnTo>
                  <a:lnTo>
                    <a:pt x="1351" y="864"/>
                  </a:lnTo>
                  <a:lnTo>
                    <a:pt x="1326" y="848"/>
                  </a:lnTo>
                  <a:lnTo>
                    <a:pt x="1301" y="834"/>
                  </a:lnTo>
                  <a:lnTo>
                    <a:pt x="1274" y="822"/>
                  </a:lnTo>
                  <a:lnTo>
                    <a:pt x="1247" y="810"/>
                  </a:lnTo>
                  <a:lnTo>
                    <a:pt x="1220" y="800"/>
                  </a:lnTo>
                  <a:lnTo>
                    <a:pt x="1191" y="792"/>
                  </a:lnTo>
                  <a:lnTo>
                    <a:pt x="1161" y="785"/>
                  </a:lnTo>
                  <a:lnTo>
                    <a:pt x="1131" y="780"/>
                  </a:lnTo>
                  <a:lnTo>
                    <a:pt x="1102" y="775"/>
                  </a:lnTo>
                  <a:lnTo>
                    <a:pt x="1071" y="773"/>
                  </a:lnTo>
                  <a:lnTo>
                    <a:pt x="1039" y="772"/>
                  </a:lnTo>
                  <a:lnTo>
                    <a:pt x="1006" y="773"/>
                  </a:lnTo>
                  <a:lnTo>
                    <a:pt x="973" y="775"/>
                  </a:lnTo>
                  <a:lnTo>
                    <a:pt x="942" y="780"/>
                  </a:lnTo>
                  <a:lnTo>
                    <a:pt x="911" y="786"/>
                  </a:lnTo>
                  <a:lnTo>
                    <a:pt x="879" y="794"/>
                  </a:lnTo>
                  <a:lnTo>
                    <a:pt x="849" y="803"/>
                  </a:lnTo>
                  <a:lnTo>
                    <a:pt x="818" y="814"/>
                  </a:lnTo>
                  <a:lnTo>
                    <a:pt x="789" y="828"/>
                  </a:lnTo>
                  <a:lnTo>
                    <a:pt x="760" y="843"/>
                  </a:lnTo>
                  <a:lnTo>
                    <a:pt x="730" y="860"/>
                  </a:lnTo>
                  <a:lnTo>
                    <a:pt x="701" y="878"/>
                  </a:lnTo>
                  <a:lnTo>
                    <a:pt x="673" y="899"/>
                  </a:lnTo>
                  <a:lnTo>
                    <a:pt x="645" y="921"/>
                  </a:lnTo>
                  <a:lnTo>
                    <a:pt x="616" y="946"/>
                  </a:lnTo>
                  <a:lnTo>
                    <a:pt x="589" y="971"/>
                  </a:lnTo>
                  <a:lnTo>
                    <a:pt x="561" y="100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A4DF591B-26AE-4544-A0EA-1447B946DA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666" y="1884"/>
              <a:ext cx="449" cy="450"/>
            </a:xfrm>
            <a:custGeom>
              <a:avLst/>
              <a:gdLst>
                <a:gd name="T0" fmla="*/ 409 w 1345"/>
                <a:gd name="T1" fmla="*/ 401 h 1343"/>
                <a:gd name="T2" fmla="*/ 431 w 1345"/>
                <a:gd name="T3" fmla="*/ 305 h 1343"/>
                <a:gd name="T4" fmla="*/ 465 w 1345"/>
                <a:gd name="T5" fmla="*/ 225 h 1343"/>
                <a:gd name="T6" fmla="*/ 508 w 1345"/>
                <a:gd name="T7" fmla="*/ 163 h 1343"/>
                <a:gd name="T8" fmla="*/ 562 w 1345"/>
                <a:gd name="T9" fmla="*/ 117 h 1343"/>
                <a:gd name="T10" fmla="*/ 625 w 1345"/>
                <a:gd name="T11" fmla="*/ 94 h 1343"/>
                <a:gd name="T12" fmla="*/ 693 w 1345"/>
                <a:gd name="T13" fmla="*/ 92 h 1343"/>
                <a:gd name="T14" fmla="*/ 759 w 1345"/>
                <a:gd name="T15" fmla="*/ 112 h 1343"/>
                <a:gd name="T16" fmla="*/ 816 w 1345"/>
                <a:gd name="T17" fmla="*/ 153 h 1343"/>
                <a:gd name="T18" fmla="*/ 865 w 1345"/>
                <a:gd name="T19" fmla="*/ 214 h 1343"/>
                <a:gd name="T20" fmla="*/ 903 w 1345"/>
                <a:gd name="T21" fmla="*/ 291 h 1343"/>
                <a:gd name="T22" fmla="*/ 929 w 1345"/>
                <a:gd name="T23" fmla="*/ 382 h 1343"/>
                <a:gd name="T24" fmla="*/ 943 w 1345"/>
                <a:gd name="T25" fmla="*/ 486 h 1343"/>
                <a:gd name="T26" fmla="*/ 1326 w 1345"/>
                <a:gd name="T27" fmla="*/ 468 h 1343"/>
                <a:gd name="T28" fmla="*/ 1273 w 1345"/>
                <a:gd name="T29" fmla="*/ 329 h 1343"/>
                <a:gd name="T30" fmla="*/ 1193 w 1345"/>
                <a:gd name="T31" fmla="*/ 212 h 1343"/>
                <a:gd name="T32" fmla="*/ 1089 w 1345"/>
                <a:gd name="T33" fmla="*/ 117 h 1343"/>
                <a:gd name="T34" fmla="*/ 964 w 1345"/>
                <a:gd name="T35" fmla="*/ 50 h 1343"/>
                <a:gd name="T36" fmla="*/ 819 w 1345"/>
                <a:gd name="T37" fmla="*/ 11 h 1343"/>
                <a:gd name="T38" fmla="*/ 655 w 1345"/>
                <a:gd name="T39" fmla="*/ 1 h 1343"/>
                <a:gd name="T40" fmla="*/ 482 w 1345"/>
                <a:gd name="T41" fmla="*/ 30 h 1343"/>
                <a:gd name="T42" fmla="*/ 328 w 1345"/>
                <a:gd name="T43" fmla="*/ 96 h 1343"/>
                <a:gd name="T44" fmla="*/ 199 w 1345"/>
                <a:gd name="T45" fmla="*/ 195 h 1343"/>
                <a:gd name="T46" fmla="*/ 97 w 1345"/>
                <a:gd name="T47" fmla="*/ 323 h 1343"/>
                <a:gd name="T48" fmla="*/ 29 w 1345"/>
                <a:gd name="T49" fmla="*/ 473 h 1343"/>
                <a:gd name="T50" fmla="*/ 0 w 1345"/>
                <a:gd name="T51" fmla="*/ 644 h 1343"/>
                <a:gd name="T52" fmla="*/ 12 w 1345"/>
                <a:gd name="T53" fmla="*/ 817 h 1343"/>
                <a:gd name="T54" fmla="*/ 63 w 1345"/>
                <a:gd name="T55" fmla="*/ 973 h 1343"/>
                <a:gd name="T56" fmla="*/ 150 w 1345"/>
                <a:gd name="T57" fmla="*/ 1108 h 1343"/>
                <a:gd name="T58" fmla="*/ 266 w 1345"/>
                <a:gd name="T59" fmla="*/ 1215 h 1343"/>
                <a:gd name="T60" fmla="*/ 408 w 1345"/>
                <a:gd name="T61" fmla="*/ 1292 h 1343"/>
                <a:gd name="T62" fmla="*/ 572 w 1345"/>
                <a:gd name="T63" fmla="*/ 1335 h 1343"/>
                <a:gd name="T64" fmla="*/ 734 w 1345"/>
                <a:gd name="T65" fmla="*/ 1341 h 1343"/>
                <a:gd name="T66" fmla="*/ 868 w 1345"/>
                <a:gd name="T67" fmla="*/ 1320 h 1343"/>
                <a:gd name="T68" fmla="*/ 992 w 1345"/>
                <a:gd name="T69" fmla="*/ 1277 h 1343"/>
                <a:gd name="T70" fmla="*/ 1104 w 1345"/>
                <a:gd name="T71" fmla="*/ 1213 h 1343"/>
                <a:gd name="T72" fmla="*/ 1201 w 1345"/>
                <a:gd name="T73" fmla="*/ 1129 h 1343"/>
                <a:gd name="T74" fmla="*/ 1282 w 1345"/>
                <a:gd name="T75" fmla="*/ 1029 h 1343"/>
                <a:gd name="T76" fmla="*/ 1345 w 1345"/>
                <a:gd name="T77" fmla="*/ 911 h 1343"/>
                <a:gd name="T78" fmla="*/ 1195 w 1345"/>
                <a:gd name="T79" fmla="*/ 1030 h 1343"/>
                <a:gd name="T80" fmla="*/ 1130 w 1345"/>
                <a:gd name="T81" fmla="*/ 1087 h 1343"/>
                <a:gd name="T82" fmla="*/ 1062 w 1345"/>
                <a:gd name="T83" fmla="*/ 1130 h 1343"/>
                <a:gd name="T84" fmla="*/ 989 w 1345"/>
                <a:gd name="T85" fmla="*/ 1160 h 1343"/>
                <a:gd name="T86" fmla="*/ 910 w 1345"/>
                <a:gd name="T87" fmla="*/ 1177 h 1343"/>
                <a:gd name="T88" fmla="*/ 823 w 1345"/>
                <a:gd name="T89" fmla="*/ 1181 h 1343"/>
                <a:gd name="T90" fmla="*/ 716 w 1345"/>
                <a:gd name="T91" fmla="*/ 1159 h 1343"/>
                <a:gd name="T92" fmla="*/ 615 w 1345"/>
                <a:gd name="T93" fmla="*/ 1108 h 1343"/>
                <a:gd name="T94" fmla="*/ 529 w 1345"/>
                <a:gd name="T95" fmla="*/ 1025 h 1343"/>
                <a:gd name="T96" fmla="*/ 460 w 1345"/>
                <a:gd name="T97" fmla="*/ 913 h 1343"/>
                <a:gd name="T98" fmla="*/ 415 w 1345"/>
                <a:gd name="T99" fmla="*/ 770 h 1343"/>
                <a:gd name="T100" fmla="*/ 401 w 1345"/>
                <a:gd name="T101" fmla="*/ 599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5" h="1343">
                  <a:moveTo>
                    <a:pt x="402" y="486"/>
                  </a:moveTo>
                  <a:lnTo>
                    <a:pt x="403" y="463"/>
                  </a:lnTo>
                  <a:lnTo>
                    <a:pt x="405" y="442"/>
                  </a:lnTo>
                  <a:lnTo>
                    <a:pt x="407" y="421"/>
                  </a:lnTo>
                  <a:lnTo>
                    <a:pt x="409" y="401"/>
                  </a:lnTo>
                  <a:lnTo>
                    <a:pt x="413" y="380"/>
                  </a:lnTo>
                  <a:lnTo>
                    <a:pt x="416" y="361"/>
                  </a:lnTo>
                  <a:lnTo>
                    <a:pt x="421" y="342"/>
                  </a:lnTo>
                  <a:lnTo>
                    <a:pt x="426" y="324"/>
                  </a:lnTo>
                  <a:lnTo>
                    <a:pt x="431" y="305"/>
                  </a:lnTo>
                  <a:lnTo>
                    <a:pt x="437" y="288"/>
                  </a:lnTo>
                  <a:lnTo>
                    <a:pt x="443" y="271"/>
                  </a:lnTo>
                  <a:lnTo>
                    <a:pt x="449" y="256"/>
                  </a:lnTo>
                  <a:lnTo>
                    <a:pt x="456" y="241"/>
                  </a:lnTo>
                  <a:lnTo>
                    <a:pt x="465" y="225"/>
                  </a:lnTo>
                  <a:lnTo>
                    <a:pt x="472" y="212"/>
                  </a:lnTo>
                  <a:lnTo>
                    <a:pt x="480" y="198"/>
                  </a:lnTo>
                  <a:lnTo>
                    <a:pt x="489" y="185"/>
                  </a:lnTo>
                  <a:lnTo>
                    <a:pt x="498" y="174"/>
                  </a:lnTo>
                  <a:lnTo>
                    <a:pt x="508" y="163"/>
                  </a:lnTo>
                  <a:lnTo>
                    <a:pt x="518" y="152"/>
                  </a:lnTo>
                  <a:lnTo>
                    <a:pt x="528" y="142"/>
                  </a:lnTo>
                  <a:lnTo>
                    <a:pt x="539" y="134"/>
                  </a:lnTo>
                  <a:lnTo>
                    <a:pt x="550" y="126"/>
                  </a:lnTo>
                  <a:lnTo>
                    <a:pt x="562" y="117"/>
                  </a:lnTo>
                  <a:lnTo>
                    <a:pt x="573" y="111"/>
                  </a:lnTo>
                  <a:lnTo>
                    <a:pt x="586" y="106"/>
                  </a:lnTo>
                  <a:lnTo>
                    <a:pt x="598" y="101"/>
                  </a:lnTo>
                  <a:lnTo>
                    <a:pt x="611" y="97"/>
                  </a:lnTo>
                  <a:lnTo>
                    <a:pt x="625" y="94"/>
                  </a:lnTo>
                  <a:lnTo>
                    <a:pt x="638" y="92"/>
                  </a:lnTo>
                  <a:lnTo>
                    <a:pt x="651" y="90"/>
                  </a:lnTo>
                  <a:lnTo>
                    <a:pt x="666" y="90"/>
                  </a:lnTo>
                  <a:lnTo>
                    <a:pt x="680" y="90"/>
                  </a:lnTo>
                  <a:lnTo>
                    <a:pt x="693" y="92"/>
                  </a:lnTo>
                  <a:lnTo>
                    <a:pt x="708" y="94"/>
                  </a:lnTo>
                  <a:lnTo>
                    <a:pt x="721" y="97"/>
                  </a:lnTo>
                  <a:lnTo>
                    <a:pt x="733" y="101"/>
                  </a:lnTo>
                  <a:lnTo>
                    <a:pt x="747" y="106"/>
                  </a:lnTo>
                  <a:lnTo>
                    <a:pt x="759" y="112"/>
                  </a:lnTo>
                  <a:lnTo>
                    <a:pt x="771" y="118"/>
                  </a:lnTo>
                  <a:lnTo>
                    <a:pt x="783" y="127"/>
                  </a:lnTo>
                  <a:lnTo>
                    <a:pt x="795" y="135"/>
                  </a:lnTo>
                  <a:lnTo>
                    <a:pt x="805" y="144"/>
                  </a:lnTo>
                  <a:lnTo>
                    <a:pt x="816" y="153"/>
                  </a:lnTo>
                  <a:lnTo>
                    <a:pt x="827" y="165"/>
                  </a:lnTo>
                  <a:lnTo>
                    <a:pt x="837" y="176"/>
                  </a:lnTo>
                  <a:lnTo>
                    <a:pt x="847" y="188"/>
                  </a:lnTo>
                  <a:lnTo>
                    <a:pt x="856" y="201"/>
                  </a:lnTo>
                  <a:lnTo>
                    <a:pt x="865" y="214"/>
                  </a:lnTo>
                  <a:lnTo>
                    <a:pt x="874" y="228"/>
                  </a:lnTo>
                  <a:lnTo>
                    <a:pt x="881" y="244"/>
                  </a:lnTo>
                  <a:lnTo>
                    <a:pt x="889" y="259"/>
                  </a:lnTo>
                  <a:lnTo>
                    <a:pt x="896" y="274"/>
                  </a:lnTo>
                  <a:lnTo>
                    <a:pt x="903" y="291"/>
                  </a:lnTo>
                  <a:lnTo>
                    <a:pt x="910" y="308"/>
                  </a:lnTo>
                  <a:lnTo>
                    <a:pt x="915" y="326"/>
                  </a:lnTo>
                  <a:lnTo>
                    <a:pt x="920" y="344"/>
                  </a:lnTo>
                  <a:lnTo>
                    <a:pt x="925" y="363"/>
                  </a:lnTo>
                  <a:lnTo>
                    <a:pt x="929" y="382"/>
                  </a:lnTo>
                  <a:lnTo>
                    <a:pt x="933" y="402"/>
                  </a:lnTo>
                  <a:lnTo>
                    <a:pt x="936" y="422"/>
                  </a:lnTo>
                  <a:lnTo>
                    <a:pt x="939" y="443"/>
                  </a:lnTo>
                  <a:lnTo>
                    <a:pt x="942" y="464"/>
                  </a:lnTo>
                  <a:lnTo>
                    <a:pt x="943" y="486"/>
                  </a:lnTo>
                  <a:lnTo>
                    <a:pt x="402" y="486"/>
                  </a:lnTo>
                  <a:close/>
                  <a:moveTo>
                    <a:pt x="1345" y="561"/>
                  </a:moveTo>
                  <a:lnTo>
                    <a:pt x="1341" y="529"/>
                  </a:lnTo>
                  <a:lnTo>
                    <a:pt x="1335" y="498"/>
                  </a:lnTo>
                  <a:lnTo>
                    <a:pt x="1326" y="468"/>
                  </a:lnTo>
                  <a:lnTo>
                    <a:pt x="1318" y="439"/>
                  </a:lnTo>
                  <a:lnTo>
                    <a:pt x="1309" y="410"/>
                  </a:lnTo>
                  <a:lnTo>
                    <a:pt x="1298" y="382"/>
                  </a:lnTo>
                  <a:lnTo>
                    <a:pt x="1286" y="355"/>
                  </a:lnTo>
                  <a:lnTo>
                    <a:pt x="1273" y="329"/>
                  </a:lnTo>
                  <a:lnTo>
                    <a:pt x="1260" y="303"/>
                  </a:lnTo>
                  <a:lnTo>
                    <a:pt x="1244" y="280"/>
                  </a:lnTo>
                  <a:lnTo>
                    <a:pt x="1229" y="256"/>
                  </a:lnTo>
                  <a:lnTo>
                    <a:pt x="1211" y="233"/>
                  </a:lnTo>
                  <a:lnTo>
                    <a:pt x="1193" y="212"/>
                  </a:lnTo>
                  <a:lnTo>
                    <a:pt x="1174" y="190"/>
                  </a:lnTo>
                  <a:lnTo>
                    <a:pt x="1155" y="171"/>
                  </a:lnTo>
                  <a:lnTo>
                    <a:pt x="1133" y="152"/>
                  </a:lnTo>
                  <a:lnTo>
                    <a:pt x="1112" y="135"/>
                  </a:lnTo>
                  <a:lnTo>
                    <a:pt x="1089" y="117"/>
                  </a:lnTo>
                  <a:lnTo>
                    <a:pt x="1066" y="102"/>
                  </a:lnTo>
                  <a:lnTo>
                    <a:pt x="1042" y="88"/>
                  </a:lnTo>
                  <a:lnTo>
                    <a:pt x="1016" y="73"/>
                  </a:lnTo>
                  <a:lnTo>
                    <a:pt x="991" y="61"/>
                  </a:lnTo>
                  <a:lnTo>
                    <a:pt x="964" y="50"/>
                  </a:lnTo>
                  <a:lnTo>
                    <a:pt x="936" y="39"/>
                  </a:lnTo>
                  <a:lnTo>
                    <a:pt x="909" y="30"/>
                  </a:lnTo>
                  <a:lnTo>
                    <a:pt x="879" y="23"/>
                  </a:lnTo>
                  <a:lnTo>
                    <a:pt x="850" y="16"/>
                  </a:lnTo>
                  <a:lnTo>
                    <a:pt x="819" y="11"/>
                  </a:lnTo>
                  <a:lnTo>
                    <a:pt x="789" y="6"/>
                  </a:lnTo>
                  <a:lnTo>
                    <a:pt x="757" y="2"/>
                  </a:lnTo>
                  <a:lnTo>
                    <a:pt x="725" y="1"/>
                  </a:lnTo>
                  <a:lnTo>
                    <a:pt x="692" y="0"/>
                  </a:lnTo>
                  <a:lnTo>
                    <a:pt x="655" y="1"/>
                  </a:lnTo>
                  <a:lnTo>
                    <a:pt x="619" y="3"/>
                  </a:lnTo>
                  <a:lnTo>
                    <a:pt x="585" y="8"/>
                  </a:lnTo>
                  <a:lnTo>
                    <a:pt x="550" y="14"/>
                  </a:lnTo>
                  <a:lnTo>
                    <a:pt x="516" y="21"/>
                  </a:lnTo>
                  <a:lnTo>
                    <a:pt x="482" y="30"/>
                  </a:lnTo>
                  <a:lnTo>
                    <a:pt x="450" y="40"/>
                  </a:lnTo>
                  <a:lnTo>
                    <a:pt x="418" y="52"/>
                  </a:lnTo>
                  <a:lnTo>
                    <a:pt x="388" y="65"/>
                  </a:lnTo>
                  <a:lnTo>
                    <a:pt x="358" y="80"/>
                  </a:lnTo>
                  <a:lnTo>
                    <a:pt x="328" y="96"/>
                  </a:lnTo>
                  <a:lnTo>
                    <a:pt x="300" y="113"/>
                  </a:lnTo>
                  <a:lnTo>
                    <a:pt x="274" y="132"/>
                  </a:lnTo>
                  <a:lnTo>
                    <a:pt x="247" y="152"/>
                  </a:lnTo>
                  <a:lnTo>
                    <a:pt x="222" y="173"/>
                  </a:lnTo>
                  <a:lnTo>
                    <a:pt x="199" y="195"/>
                  </a:lnTo>
                  <a:lnTo>
                    <a:pt x="176" y="219"/>
                  </a:lnTo>
                  <a:lnTo>
                    <a:pt x="155" y="244"/>
                  </a:lnTo>
                  <a:lnTo>
                    <a:pt x="134" y="269"/>
                  </a:lnTo>
                  <a:lnTo>
                    <a:pt x="115" y="295"/>
                  </a:lnTo>
                  <a:lnTo>
                    <a:pt x="97" y="323"/>
                  </a:lnTo>
                  <a:lnTo>
                    <a:pt x="81" y="351"/>
                  </a:lnTo>
                  <a:lnTo>
                    <a:pt x="65" y="381"/>
                  </a:lnTo>
                  <a:lnTo>
                    <a:pt x="52" y="411"/>
                  </a:lnTo>
                  <a:lnTo>
                    <a:pt x="40" y="442"/>
                  </a:lnTo>
                  <a:lnTo>
                    <a:pt x="29" y="473"/>
                  </a:lnTo>
                  <a:lnTo>
                    <a:pt x="20" y="506"/>
                  </a:lnTo>
                  <a:lnTo>
                    <a:pt x="13" y="540"/>
                  </a:lnTo>
                  <a:lnTo>
                    <a:pt x="7" y="574"/>
                  </a:lnTo>
                  <a:lnTo>
                    <a:pt x="3" y="609"/>
                  </a:lnTo>
                  <a:lnTo>
                    <a:pt x="0" y="644"/>
                  </a:lnTo>
                  <a:lnTo>
                    <a:pt x="0" y="680"/>
                  </a:lnTo>
                  <a:lnTo>
                    <a:pt x="0" y="716"/>
                  </a:lnTo>
                  <a:lnTo>
                    <a:pt x="3" y="751"/>
                  </a:lnTo>
                  <a:lnTo>
                    <a:pt x="7" y="784"/>
                  </a:lnTo>
                  <a:lnTo>
                    <a:pt x="12" y="817"/>
                  </a:lnTo>
                  <a:lnTo>
                    <a:pt x="20" y="850"/>
                  </a:lnTo>
                  <a:lnTo>
                    <a:pt x="28" y="882"/>
                  </a:lnTo>
                  <a:lnTo>
                    <a:pt x="39" y="914"/>
                  </a:lnTo>
                  <a:lnTo>
                    <a:pt x="51" y="943"/>
                  </a:lnTo>
                  <a:lnTo>
                    <a:pt x="63" y="973"/>
                  </a:lnTo>
                  <a:lnTo>
                    <a:pt x="79" y="1002"/>
                  </a:lnTo>
                  <a:lnTo>
                    <a:pt x="94" y="1030"/>
                  </a:lnTo>
                  <a:lnTo>
                    <a:pt x="112" y="1056"/>
                  </a:lnTo>
                  <a:lnTo>
                    <a:pt x="130" y="1082"/>
                  </a:lnTo>
                  <a:lnTo>
                    <a:pt x="150" y="1108"/>
                  </a:lnTo>
                  <a:lnTo>
                    <a:pt x="171" y="1131"/>
                  </a:lnTo>
                  <a:lnTo>
                    <a:pt x="193" y="1154"/>
                  </a:lnTo>
                  <a:lnTo>
                    <a:pt x="216" y="1175"/>
                  </a:lnTo>
                  <a:lnTo>
                    <a:pt x="241" y="1196"/>
                  </a:lnTo>
                  <a:lnTo>
                    <a:pt x="266" y="1215"/>
                  </a:lnTo>
                  <a:lnTo>
                    <a:pt x="293" y="1233"/>
                  </a:lnTo>
                  <a:lnTo>
                    <a:pt x="320" y="1250"/>
                  </a:lnTo>
                  <a:lnTo>
                    <a:pt x="349" y="1266"/>
                  </a:lnTo>
                  <a:lnTo>
                    <a:pt x="378" y="1280"/>
                  </a:lnTo>
                  <a:lnTo>
                    <a:pt x="408" y="1292"/>
                  </a:lnTo>
                  <a:lnTo>
                    <a:pt x="440" y="1305"/>
                  </a:lnTo>
                  <a:lnTo>
                    <a:pt x="472" y="1314"/>
                  </a:lnTo>
                  <a:lnTo>
                    <a:pt x="505" y="1323"/>
                  </a:lnTo>
                  <a:lnTo>
                    <a:pt x="537" y="1330"/>
                  </a:lnTo>
                  <a:lnTo>
                    <a:pt x="572" y="1335"/>
                  </a:lnTo>
                  <a:lnTo>
                    <a:pt x="607" y="1340"/>
                  </a:lnTo>
                  <a:lnTo>
                    <a:pt x="643" y="1342"/>
                  </a:lnTo>
                  <a:lnTo>
                    <a:pt x="679" y="1343"/>
                  </a:lnTo>
                  <a:lnTo>
                    <a:pt x="707" y="1343"/>
                  </a:lnTo>
                  <a:lnTo>
                    <a:pt x="734" y="1341"/>
                  </a:lnTo>
                  <a:lnTo>
                    <a:pt x="762" y="1339"/>
                  </a:lnTo>
                  <a:lnTo>
                    <a:pt x="789" y="1335"/>
                  </a:lnTo>
                  <a:lnTo>
                    <a:pt x="815" y="1331"/>
                  </a:lnTo>
                  <a:lnTo>
                    <a:pt x="842" y="1326"/>
                  </a:lnTo>
                  <a:lnTo>
                    <a:pt x="868" y="1320"/>
                  </a:lnTo>
                  <a:lnTo>
                    <a:pt x="893" y="1313"/>
                  </a:lnTo>
                  <a:lnTo>
                    <a:pt x="919" y="1306"/>
                  </a:lnTo>
                  <a:lnTo>
                    <a:pt x="944" y="1296"/>
                  </a:lnTo>
                  <a:lnTo>
                    <a:pt x="968" y="1287"/>
                  </a:lnTo>
                  <a:lnTo>
                    <a:pt x="992" y="1277"/>
                  </a:lnTo>
                  <a:lnTo>
                    <a:pt x="1015" y="1266"/>
                  </a:lnTo>
                  <a:lnTo>
                    <a:pt x="1038" y="1253"/>
                  </a:lnTo>
                  <a:lnTo>
                    <a:pt x="1061" y="1241"/>
                  </a:lnTo>
                  <a:lnTo>
                    <a:pt x="1082" y="1227"/>
                  </a:lnTo>
                  <a:lnTo>
                    <a:pt x="1104" y="1213"/>
                  </a:lnTo>
                  <a:lnTo>
                    <a:pt x="1124" y="1198"/>
                  </a:lnTo>
                  <a:lnTo>
                    <a:pt x="1145" y="1182"/>
                  </a:lnTo>
                  <a:lnTo>
                    <a:pt x="1164" y="1165"/>
                  </a:lnTo>
                  <a:lnTo>
                    <a:pt x="1183" y="1148"/>
                  </a:lnTo>
                  <a:lnTo>
                    <a:pt x="1201" y="1129"/>
                  </a:lnTo>
                  <a:lnTo>
                    <a:pt x="1219" y="1111"/>
                  </a:lnTo>
                  <a:lnTo>
                    <a:pt x="1236" y="1091"/>
                  </a:lnTo>
                  <a:lnTo>
                    <a:pt x="1252" y="1071"/>
                  </a:lnTo>
                  <a:lnTo>
                    <a:pt x="1268" y="1050"/>
                  </a:lnTo>
                  <a:lnTo>
                    <a:pt x="1282" y="1029"/>
                  </a:lnTo>
                  <a:lnTo>
                    <a:pt x="1297" y="1006"/>
                  </a:lnTo>
                  <a:lnTo>
                    <a:pt x="1310" y="983"/>
                  </a:lnTo>
                  <a:lnTo>
                    <a:pt x="1322" y="960"/>
                  </a:lnTo>
                  <a:lnTo>
                    <a:pt x="1335" y="936"/>
                  </a:lnTo>
                  <a:lnTo>
                    <a:pt x="1345" y="911"/>
                  </a:lnTo>
                  <a:lnTo>
                    <a:pt x="1289" y="911"/>
                  </a:lnTo>
                  <a:lnTo>
                    <a:pt x="1267" y="943"/>
                  </a:lnTo>
                  <a:lnTo>
                    <a:pt x="1243" y="974"/>
                  </a:lnTo>
                  <a:lnTo>
                    <a:pt x="1220" y="1003"/>
                  </a:lnTo>
                  <a:lnTo>
                    <a:pt x="1195" y="1030"/>
                  </a:lnTo>
                  <a:lnTo>
                    <a:pt x="1183" y="1042"/>
                  </a:lnTo>
                  <a:lnTo>
                    <a:pt x="1169" y="1054"/>
                  </a:lnTo>
                  <a:lnTo>
                    <a:pt x="1157" y="1066"/>
                  </a:lnTo>
                  <a:lnTo>
                    <a:pt x="1144" y="1077"/>
                  </a:lnTo>
                  <a:lnTo>
                    <a:pt x="1130" y="1087"/>
                  </a:lnTo>
                  <a:lnTo>
                    <a:pt x="1117" y="1096"/>
                  </a:lnTo>
                  <a:lnTo>
                    <a:pt x="1104" y="1106"/>
                  </a:lnTo>
                  <a:lnTo>
                    <a:pt x="1090" y="1115"/>
                  </a:lnTo>
                  <a:lnTo>
                    <a:pt x="1076" y="1123"/>
                  </a:lnTo>
                  <a:lnTo>
                    <a:pt x="1062" y="1130"/>
                  </a:lnTo>
                  <a:lnTo>
                    <a:pt x="1047" y="1137"/>
                  </a:lnTo>
                  <a:lnTo>
                    <a:pt x="1033" y="1144"/>
                  </a:lnTo>
                  <a:lnTo>
                    <a:pt x="1019" y="1150"/>
                  </a:lnTo>
                  <a:lnTo>
                    <a:pt x="1003" y="1156"/>
                  </a:lnTo>
                  <a:lnTo>
                    <a:pt x="989" y="1160"/>
                  </a:lnTo>
                  <a:lnTo>
                    <a:pt x="973" y="1165"/>
                  </a:lnTo>
                  <a:lnTo>
                    <a:pt x="958" y="1169"/>
                  </a:lnTo>
                  <a:lnTo>
                    <a:pt x="942" y="1172"/>
                  </a:lnTo>
                  <a:lnTo>
                    <a:pt x="926" y="1175"/>
                  </a:lnTo>
                  <a:lnTo>
                    <a:pt x="910" y="1177"/>
                  </a:lnTo>
                  <a:lnTo>
                    <a:pt x="893" y="1179"/>
                  </a:lnTo>
                  <a:lnTo>
                    <a:pt x="877" y="1181"/>
                  </a:lnTo>
                  <a:lnTo>
                    <a:pt x="861" y="1182"/>
                  </a:lnTo>
                  <a:lnTo>
                    <a:pt x="844" y="1182"/>
                  </a:lnTo>
                  <a:lnTo>
                    <a:pt x="823" y="1181"/>
                  </a:lnTo>
                  <a:lnTo>
                    <a:pt x="801" y="1179"/>
                  </a:lnTo>
                  <a:lnTo>
                    <a:pt x="779" y="1176"/>
                  </a:lnTo>
                  <a:lnTo>
                    <a:pt x="758" y="1171"/>
                  </a:lnTo>
                  <a:lnTo>
                    <a:pt x="736" y="1166"/>
                  </a:lnTo>
                  <a:lnTo>
                    <a:pt x="716" y="1159"/>
                  </a:lnTo>
                  <a:lnTo>
                    <a:pt x="694" y="1152"/>
                  </a:lnTo>
                  <a:lnTo>
                    <a:pt x="675" y="1143"/>
                  </a:lnTo>
                  <a:lnTo>
                    <a:pt x="654" y="1132"/>
                  </a:lnTo>
                  <a:lnTo>
                    <a:pt x="635" y="1120"/>
                  </a:lnTo>
                  <a:lnTo>
                    <a:pt x="615" y="1108"/>
                  </a:lnTo>
                  <a:lnTo>
                    <a:pt x="597" y="1093"/>
                  </a:lnTo>
                  <a:lnTo>
                    <a:pt x="579" y="1078"/>
                  </a:lnTo>
                  <a:lnTo>
                    <a:pt x="562" y="1061"/>
                  </a:lnTo>
                  <a:lnTo>
                    <a:pt x="545" y="1044"/>
                  </a:lnTo>
                  <a:lnTo>
                    <a:pt x="529" y="1025"/>
                  </a:lnTo>
                  <a:lnTo>
                    <a:pt x="514" y="1005"/>
                  </a:lnTo>
                  <a:lnTo>
                    <a:pt x="498" y="983"/>
                  </a:lnTo>
                  <a:lnTo>
                    <a:pt x="485" y="961"/>
                  </a:lnTo>
                  <a:lnTo>
                    <a:pt x="472" y="937"/>
                  </a:lnTo>
                  <a:lnTo>
                    <a:pt x="460" y="913"/>
                  </a:lnTo>
                  <a:lnTo>
                    <a:pt x="449" y="886"/>
                  </a:lnTo>
                  <a:lnTo>
                    <a:pt x="439" y="859"/>
                  </a:lnTo>
                  <a:lnTo>
                    <a:pt x="430" y="831"/>
                  </a:lnTo>
                  <a:lnTo>
                    <a:pt x="422" y="801"/>
                  </a:lnTo>
                  <a:lnTo>
                    <a:pt x="415" y="770"/>
                  </a:lnTo>
                  <a:lnTo>
                    <a:pt x="410" y="738"/>
                  </a:lnTo>
                  <a:lnTo>
                    <a:pt x="406" y="705"/>
                  </a:lnTo>
                  <a:lnTo>
                    <a:pt x="403" y="671"/>
                  </a:lnTo>
                  <a:lnTo>
                    <a:pt x="401" y="636"/>
                  </a:lnTo>
                  <a:lnTo>
                    <a:pt x="401" y="599"/>
                  </a:lnTo>
                  <a:lnTo>
                    <a:pt x="402" y="561"/>
                  </a:lnTo>
                  <a:lnTo>
                    <a:pt x="1345" y="5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69" name="Freeform 13">
              <a:extLst>
                <a:ext uri="{FF2B5EF4-FFF2-40B4-BE49-F238E27FC236}">
                  <a16:creationId xmlns:a16="http://schemas.microsoft.com/office/drawing/2014/main" id="{432C9B62-4F68-9D4C-BD27-EA03E4161C89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5" y="1884"/>
              <a:ext cx="417" cy="428"/>
            </a:xfrm>
            <a:custGeom>
              <a:avLst/>
              <a:gdLst>
                <a:gd name="T0" fmla="*/ 1118 w 1240"/>
                <a:gd name="T1" fmla="*/ 445 h 1293"/>
                <a:gd name="T2" fmla="*/ 1062 w 1240"/>
                <a:gd name="T3" fmla="*/ 398 h 1293"/>
                <a:gd name="T4" fmla="*/ 1008 w 1240"/>
                <a:gd name="T5" fmla="*/ 362 h 1293"/>
                <a:gd name="T6" fmla="*/ 958 w 1240"/>
                <a:gd name="T7" fmla="*/ 337 h 1293"/>
                <a:gd name="T8" fmla="*/ 909 w 1240"/>
                <a:gd name="T9" fmla="*/ 323 h 1293"/>
                <a:gd name="T10" fmla="*/ 856 w 1240"/>
                <a:gd name="T11" fmla="*/ 321 h 1293"/>
                <a:gd name="T12" fmla="*/ 800 w 1240"/>
                <a:gd name="T13" fmla="*/ 330 h 1293"/>
                <a:gd name="T14" fmla="*/ 749 w 1240"/>
                <a:gd name="T15" fmla="*/ 350 h 1293"/>
                <a:gd name="T16" fmla="*/ 701 w 1240"/>
                <a:gd name="T17" fmla="*/ 384 h 1293"/>
                <a:gd name="T18" fmla="*/ 651 w 1240"/>
                <a:gd name="T19" fmla="*/ 432 h 1293"/>
                <a:gd name="T20" fmla="*/ 600 w 1240"/>
                <a:gd name="T21" fmla="*/ 498 h 1293"/>
                <a:gd name="T22" fmla="*/ 602 w 1240"/>
                <a:gd name="T23" fmla="*/ 1057 h 1293"/>
                <a:gd name="T24" fmla="*/ 609 w 1240"/>
                <a:gd name="T25" fmla="*/ 1110 h 1293"/>
                <a:gd name="T26" fmla="*/ 618 w 1240"/>
                <a:gd name="T27" fmla="*/ 1135 h 1293"/>
                <a:gd name="T28" fmla="*/ 632 w 1240"/>
                <a:gd name="T29" fmla="*/ 1158 h 1293"/>
                <a:gd name="T30" fmla="*/ 649 w 1240"/>
                <a:gd name="T31" fmla="*/ 1176 h 1293"/>
                <a:gd name="T32" fmla="*/ 673 w 1240"/>
                <a:gd name="T33" fmla="*/ 1193 h 1293"/>
                <a:gd name="T34" fmla="*/ 702 w 1240"/>
                <a:gd name="T35" fmla="*/ 1207 h 1293"/>
                <a:gd name="T36" fmla="*/ 778 w 1240"/>
                <a:gd name="T37" fmla="*/ 1231 h 1293"/>
                <a:gd name="T38" fmla="*/ 19 w 1240"/>
                <a:gd name="T39" fmla="*/ 1293 h 1293"/>
                <a:gd name="T40" fmla="*/ 76 w 1240"/>
                <a:gd name="T41" fmla="*/ 1223 h 1293"/>
                <a:gd name="T42" fmla="*/ 140 w 1240"/>
                <a:gd name="T43" fmla="*/ 1195 h 1293"/>
                <a:gd name="T44" fmla="*/ 172 w 1240"/>
                <a:gd name="T45" fmla="*/ 1173 h 1293"/>
                <a:gd name="T46" fmla="*/ 191 w 1240"/>
                <a:gd name="T47" fmla="*/ 1154 h 1293"/>
                <a:gd name="T48" fmla="*/ 205 w 1240"/>
                <a:gd name="T49" fmla="*/ 1131 h 1293"/>
                <a:gd name="T50" fmla="*/ 221 w 1240"/>
                <a:gd name="T51" fmla="*/ 1077 h 1293"/>
                <a:gd name="T52" fmla="*/ 226 w 1240"/>
                <a:gd name="T53" fmla="*/ 1007 h 1293"/>
                <a:gd name="T54" fmla="*/ 223 w 1240"/>
                <a:gd name="T55" fmla="*/ 295 h 1293"/>
                <a:gd name="T56" fmla="*/ 210 w 1240"/>
                <a:gd name="T57" fmla="*/ 236 h 1293"/>
                <a:gd name="T58" fmla="*/ 197 w 1240"/>
                <a:gd name="T59" fmla="*/ 207 h 1293"/>
                <a:gd name="T60" fmla="*/ 179 w 1240"/>
                <a:gd name="T61" fmla="*/ 181 h 1293"/>
                <a:gd name="T62" fmla="*/ 158 w 1240"/>
                <a:gd name="T63" fmla="*/ 159 h 1293"/>
                <a:gd name="T64" fmla="*/ 132 w 1240"/>
                <a:gd name="T65" fmla="*/ 142 h 1293"/>
                <a:gd name="T66" fmla="*/ 102 w 1240"/>
                <a:gd name="T67" fmla="*/ 128 h 1293"/>
                <a:gd name="T68" fmla="*/ 28 w 1240"/>
                <a:gd name="T69" fmla="*/ 109 h 1293"/>
                <a:gd name="T70" fmla="*/ 544 w 1240"/>
                <a:gd name="T71" fmla="*/ 0 h 1293"/>
                <a:gd name="T72" fmla="*/ 606 w 1240"/>
                <a:gd name="T73" fmla="*/ 397 h 1293"/>
                <a:gd name="T74" fmla="*/ 677 w 1240"/>
                <a:gd name="T75" fmla="*/ 259 h 1293"/>
                <a:gd name="T76" fmla="*/ 725 w 1240"/>
                <a:gd name="T77" fmla="*/ 184 h 1293"/>
                <a:gd name="T78" fmla="*/ 762 w 1240"/>
                <a:gd name="T79" fmla="*/ 137 h 1293"/>
                <a:gd name="T80" fmla="*/ 800 w 1240"/>
                <a:gd name="T81" fmla="*/ 97 h 1293"/>
                <a:gd name="T82" fmla="*/ 839 w 1240"/>
                <a:gd name="T83" fmla="*/ 64 h 1293"/>
                <a:gd name="T84" fmla="*/ 879 w 1240"/>
                <a:gd name="T85" fmla="*/ 37 h 1293"/>
                <a:gd name="T86" fmla="*/ 920 w 1240"/>
                <a:gd name="T87" fmla="*/ 19 h 1293"/>
                <a:gd name="T88" fmla="*/ 961 w 1240"/>
                <a:gd name="T89" fmla="*/ 7 h 1293"/>
                <a:gd name="T90" fmla="*/ 1004 w 1240"/>
                <a:gd name="T91" fmla="*/ 0 h 1293"/>
                <a:gd name="T92" fmla="*/ 1049 w 1240"/>
                <a:gd name="T93" fmla="*/ 2 h 1293"/>
                <a:gd name="T94" fmla="*/ 1094 w 1240"/>
                <a:gd name="T95" fmla="*/ 11 h 1293"/>
                <a:gd name="T96" fmla="*/ 1138 w 1240"/>
                <a:gd name="T97" fmla="*/ 27 h 1293"/>
                <a:gd name="T98" fmla="*/ 1179 w 1240"/>
                <a:gd name="T99" fmla="*/ 51 h 1293"/>
                <a:gd name="T100" fmla="*/ 1217 w 1240"/>
                <a:gd name="T101" fmla="*/ 81 h 1293"/>
                <a:gd name="T102" fmla="*/ 1157 w 1240"/>
                <a:gd name="T103" fmla="*/ 48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1293">
                  <a:moveTo>
                    <a:pt x="1157" y="482"/>
                  </a:moveTo>
                  <a:lnTo>
                    <a:pt x="1138" y="463"/>
                  </a:lnTo>
                  <a:lnTo>
                    <a:pt x="1118" y="445"/>
                  </a:lnTo>
                  <a:lnTo>
                    <a:pt x="1099" y="428"/>
                  </a:lnTo>
                  <a:lnTo>
                    <a:pt x="1080" y="412"/>
                  </a:lnTo>
                  <a:lnTo>
                    <a:pt x="1062" y="398"/>
                  </a:lnTo>
                  <a:lnTo>
                    <a:pt x="1043" y="384"/>
                  </a:lnTo>
                  <a:lnTo>
                    <a:pt x="1026" y="373"/>
                  </a:lnTo>
                  <a:lnTo>
                    <a:pt x="1008" y="362"/>
                  </a:lnTo>
                  <a:lnTo>
                    <a:pt x="991" y="352"/>
                  </a:lnTo>
                  <a:lnTo>
                    <a:pt x="974" y="343"/>
                  </a:lnTo>
                  <a:lnTo>
                    <a:pt x="958" y="337"/>
                  </a:lnTo>
                  <a:lnTo>
                    <a:pt x="942" y="331"/>
                  </a:lnTo>
                  <a:lnTo>
                    <a:pt x="925" y="326"/>
                  </a:lnTo>
                  <a:lnTo>
                    <a:pt x="909" y="323"/>
                  </a:lnTo>
                  <a:lnTo>
                    <a:pt x="893" y="321"/>
                  </a:lnTo>
                  <a:lnTo>
                    <a:pt x="877" y="321"/>
                  </a:lnTo>
                  <a:lnTo>
                    <a:pt x="856" y="321"/>
                  </a:lnTo>
                  <a:lnTo>
                    <a:pt x="837" y="323"/>
                  </a:lnTo>
                  <a:lnTo>
                    <a:pt x="817" y="326"/>
                  </a:lnTo>
                  <a:lnTo>
                    <a:pt x="800" y="330"/>
                  </a:lnTo>
                  <a:lnTo>
                    <a:pt x="783" y="335"/>
                  </a:lnTo>
                  <a:lnTo>
                    <a:pt x="765" y="342"/>
                  </a:lnTo>
                  <a:lnTo>
                    <a:pt x="749" y="350"/>
                  </a:lnTo>
                  <a:lnTo>
                    <a:pt x="732" y="360"/>
                  </a:lnTo>
                  <a:lnTo>
                    <a:pt x="716" y="371"/>
                  </a:lnTo>
                  <a:lnTo>
                    <a:pt x="701" y="384"/>
                  </a:lnTo>
                  <a:lnTo>
                    <a:pt x="684" y="399"/>
                  </a:lnTo>
                  <a:lnTo>
                    <a:pt x="668" y="415"/>
                  </a:lnTo>
                  <a:lnTo>
                    <a:pt x="651" y="432"/>
                  </a:lnTo>
                  <a:lnTo>
                    <a:pt x="635" y="453"/>
                  </a:lnTo>
                  <a:lnTo>
                    <a:pt x="617" y="475"/>
                  </a:lnTo>
                  <a:lnTo>
                    <a:pt x="600" y="498"/>
                  </a:lnTo>
                  <a:lnTo>
                    <a:pt x="600" y="1007"/>
                  </a:lnTo>
                  <a:lnTo>
                    <a:pt x="600" y="1034"/>
                  </a:lnTo>
                  <a:lnTo>
                    <a:pt x="602" y="1057"/>
                  </a:lnTo>
                  <a:lnTo>
                    <a:pt x="604" y="1080"/>
                  </a:lnTo>
                  <a:lnTo>
                    <a:pt x="607" y="1100"/>
                  </a:lnTo>
                  <a:lnTo>
                    <a:pt x="609" y="1110"/>
                  </a:lnTo>
                  <a:lnTo>
                    <a:pt x="612" y="1119"/>
                  </a:lnTo>
                  <a:lnTo>
                    <a:pt x="615" y="1127"/>
                  </a:lnTo>
                  <a:lnTo>
                    <a:pt x="618" y="1135"/>
                  </a:lnTo>
                  <a:lnTo>
                    <a:pt x="623" y="1144"/>
                  </a:lnTo>
                  <a:lnTo>
                    <a:pt x="627" y="1151"/>
                  </a:lnTo>
                  <a:lnTo>
                    <a:pt x="632" y="1158"/>
                  </a:lnTo>
                  <a:lnTo>
                    <a:pt x="637" y="1164"/>
                  </a:lnTo>
                  <a:lnTo>
                    <a:pt x="643" y="1170"/>
                  </a:lnTo>
                  <a:lnTo>
                    <a:pt x="649" y="1176"/>
                  </a:lnTo>
                  <a:lnTo>
                    <a:pt x="656" y="1183"/>
                  </a:lnTo>
                  <a:lnTo>
                    <a:pt x="665" y="1188"/>
                  </a:lnTo>
                  <a:lnTo>
                    <a:pt x="673" y="1193"/>
                  </a:lnTo>
                  <a:lnTo>
                    <a:pt x="681" y="1198"/>
                  </a:lnTo>
                  <a:lnTo>
                    <a:pt x="691" y="1203"/>
                  </a:lnTo>
                  <a:lnTo>
                    <a:pt x="702" y="1207"/>
                  </a:lnTo>
                  <a:lnTo>
                    <a:pt x="724" y="1215"/>
                  </a:lnTo>
                  <a:lnTo>
                    <a:pt x="750" y="1224"/>
                  </a:lnTo>
                  <a:lnTo>
                    <a:pt x="778" y="1231"/>
                  </a:lnTo>
                  <a:lnTo>
                    <a:pt x="810" y="1238"/>
                  </a:lnTo>
                  <a:lnTo>
                    <a:pt x="810" y="1293"/>
                  </a:lnTo>
                  <a:lnTo>
                    <a:pt x="19" y="1293"/>
                  </a:lnTo>
                  <a:lnTo>
                    <a:pt x="19" y="1238"/>
                  </a:lnTo>
                  <a:lnTo>
                    <a:pt x="49" y="1230"/>
                  </a:lnTo>
                  <a:lnTo>
                    <a:pt x="76" y="1223"/>
                  </a:lnTo>
                  <a:lnTo>
                    <a:pt x="99" y="1213"/>
                  </a:lnTo>
                  <a:lnTo>
                    <a:pt x="121" y="1205"/>
                  </a:lnTo>
                  <a:lnTo>
                    <a:pt x="140" y="1195"/>
                  </a:lnTo>
                  <a:lnTo>
                    <a:pt x="158" y="1185"/>
                  </a:lnTo>
                  <a:lnTo>
                    <a:pt x="165" y="1178"/>
                  </a:lnTo>
                  <a:lnTo>
                    <a:pt x="172" y="1173"/>
                  </a:lnTo>
                  <a:lnTo>
                    <a:pt x="179" y="1167"/>
                  </a:lnTo>
                  <a:lnTo>
                    <a:pt x="185" y="1160"/>
                  </a:lnTo>
                  <a:lnTo>
                    <a:pt x="191" y="1154"/>
                  </a:lnTo>
                  <a:lnTo>
                    <a:pt x="196" y="1147"/>
                  </a:lnTo>
                  <a:lnTo>
                    <a:pt x="201" y="1139"/>
                  </a:lnTo>
                  <a:lnTo>
                    <a:pt x="205" y="1131"/>
                  </a:lnTo>
                  <a:lnTo>
                    <a:pt x="212" y="1115"/>
                  </a:lnTo>
                  <a:lnTo>
                    <a:pt x="217" y="1097"/>
                  </a:lnTo>
                  <a:lnTo>
                    <a:pt x="221" y="1077"/>
                  </a:lnTo>
                  <a:lnTo>
                    <a:pt x="224" y="1055"/>
                  </a:lnTo>
                  <a:lnTo>
                    <a:pt x="226" y="1033"/>
                  </a:lnTo>
                  <a:lnTo>
                    <a:pt x="226" y="1007"/>
                  </a:lnTo>
                  <a:lnTo>
                    <a:pt x="226" y="349"/>
                  </a:lnTo>
                  <a:lnTo>
                    <a:pt x="226" y="322"/>
                  </a:lnTo>
                  <a:lnTo>
                    <a:pt x="223" y="295"/>
                  </a:lnTo>
                  <a:lnTo>
                    <a:pt x="219" y="269"/>
                  </a:lnTo>
                  <a:lnTo>
                    <a:pt x="213" y="247"/>
                  </a:lnTo>
                  <a:lnTo>
                    <a:pt x="210" y="236"/>
                  </a:lnTo>
                  <a:lnTo>
                    <a:pt x="206" y="226"/>
                  </a:lnTo>
                  <a:lnTo>
                    <a:pt x="202" y="216"/>
                  </a:lnTo>
                  <a:lnTo>
                    <a:pt x="197" y="207"/>
                  </a:lnTo>
                  <a:lnTo>
                    <a:pt x="192" y="197"/>
                  </a:lnTo>
                  <a:lnTo>
                    <a:pt x="185" y="189"/>
                  </a:lnTo>
                  <a:lnTo>
                    <a:pt x="179" y="181"/>
                  </a:lnTo>
                  <a:lnTo>
                    <a:pt x="173" y="174"/>
                  </a:lnTo>
                  <a:lnTo>
                    <a:pt x="166" y="167"/>
                  </a:lnTo>
                  <a:lnTo>
                    <a:pt x="158" y="159"/>
                  </a:lnTo>
                  <a:lnTo>
                    <a:pt x="150" y="153"/>
                  </a:lnTo>
                  <a:lnTo>
                    <a:pt x="141" y="147"/>
                  </a:lnTo>
                  <a:lnTo>
                    <a:pt x="132" y="142"/>
                  </a:lnTo>
                  <a:lnTo>
                    <a:pt x="123" y="137"/>
                  </a:lnTo>
                  <a:lnTo>
                    <a:pt x="113" y="132"/>
                  </a:lnTo>
                  <a:lnTo>
                    <a:pt x="102" y="128"/>
                  </a:lnTo>
                  <a:lnTo>
                    <a:pt x="80" y="119"/>
                  </a:lnTo>
                  <a:lnTo>
                    <a:pt x="55" y="113"/>
                  </a:lnTo>
                  <a:lnTo>
                    <a:pt x="28" y="109"/>
                  </a:lnTo>
                  <a:lnTo>
                    <a:pt x="0" y="106"/>
                  </a:lnTo>
                  <a:lnTo>
                    <a:pt x="0" y="50"/>
                  </a:lnTo>
                  <a:lnTo>
                    <a:pt x="544" y="0"/>
                  </a:lnTo>
                  <a:lnTo>
                    <a:pt x="600" y="0"/>
                  </a:lnTo>
                  <a:lnTo>
                    <a:pt x="600" y="397"/>
                  </a:lnTo>
                  <a:lnTo>
                    <a:pt x="606" y="397"/>
                  </a:lnTo>
                  <a:lnTo>
                    <a:pt x="630" y="347"/>
                  </a:lnTo>
                  <a:lnTo>
                    <a:pt x="653" y="301"/>
                  </a:lnTo>
                  <a:lnTo>
                    <a:pt x="677" y="259"/>
                  </a:lnTo>
                  <a:lnTo>
                    <a:pt x="701" y="220"/>
                  </a:lnTo>
                  <a:lnTo>
                    <a:pt x="713" y="202"/>
                  </a:lnTo>
                  <a:lnTo>
                    <a:pt x="725" y="184"/>
                  </a:lnTo>
                  <a:lnTo>
                    <a:pt x="737" y="168"/>
                  </a:lnTo>
                  <a:lnTo>
                    <a:pt x="750" y="152"/>
                  </a:lnTo>
                  <a:lnTo>
                    <a:pt x="762" y="137"/>
                  </a:lnTo>
                  <a:lnTo>
                    <a:pt x="774" y="123"/>
                  </a:lnTo>
                  <a:lnTo>
                    <a:pt x="788" y="109"/>
                  </a:lnTo>
                  <a:lnTo>
                    <a:pt x="800" y="97"/>
                  </a:lnTo>
                  <a:lnTo>
                    <a:pt x="813" y="85"/>
                  </a:lnTo>
                  <a:lnTo>
                    <a:pt x="826" y="74"/>
                  </a:lnTo>
                  <a:lnTo>
                    <a:pt x="839" y="64"/>
                  </a:lnTo>
                  <a:lnTo>
                    <a:pt x="852" y="54"/>
                  </a:lnTo>
                  <a:lnTo>
                    <a:pt x="866" y="46"/>
                  </a:lnTo>
                  <a:lnTo>
                    <a:pt x="879" y="37"/>
                  </a:lnTo>
                  <a:lnTo>
                    <a:pt x="892" y="30"/>
                  </a:lnTo>
                  <a:lnTo>
                    <a:pt x="906" y="24"/>
                  </a:lnTo>
                  <a:lnTo>
                    <a:pt x="920" y="19"/>
                  </a:lnTo>
                  <a:lnTo>
                    <a:pt x="933" y="14"/>
                  </a:lnTo>
                  <a:lnTo>
                    <a:pt x="948" y="10"/>
                  </a:lnTo>
                  <a:lnTo>
                    <a:pt x="961" y="7"/>
                  </a:lnTo>
                  <a:lnTo>
                    <a:pt x="975" y="3"/>
                  </a:lnTo>
                  <a:lnTo>
                    <a:pt x="990" y="1"/>
                  </a:lnTo>
                  <a:lnTo>
                    <a:pt x="1004" y="0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9" y="2"/>
                  </a:lnTo>
                  <a:lnTo>
                    <a:pt x="1065" y="5"/>
                  </a:lnTo>
                  <a:lnTo>
                    <a:pt x="1080" y="7"/>
                  </a:lnTo>
                  <a:lnTo>
                    <a:pt x="1094" y="11"/>
                  </a:lnTo>
                  <a:lnTo>
                    <a:pt x="1109" y="16"/>
                  </a:lnTo>
                  <a:lnTo>
                    <a:pt x="1123" y="21"/>
                  </a:lnTo>
                  <a:lnTo>
                    <a:pt x="1138" y="27"/>
                  </a:lnTo>
                  <a:lnTo>
                    <a:pt x="1152" y="34"/>
                  </a:lnTo>
                  <a:lnTo>
                    <a:pt x="1165" y="42"/>
                  </a:lnTo>
                  <a:lnTo>
                    <a:pt x="1179" y="51"/>
                  </a:lnTo>
                  <a:lnTo>
                    <a:pt x="1192" y="60"/>
                  </a:lnTo>
                  <a:lnTo>
                    <a:pt x="1204" y="70"/>
                  </a:lnTo>
                  <a:lnTo>
                    <a:pt x="1217" y="81"/>
                  </a:lnTo>
                  <a:lnTo>
                    <a:pt x="1229" y="94"/>
                  </a:lnTo>
                  <a:lnTo>
                    <a:pt x="1240" y="106"/>
                  </a:lnTo>
                  <a:lnTo>
                    <a:pt x="1157" y="4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79604817-B7F1-8B48-89EC-11183F890128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3" y="1740"/>
              <a:ext cx="834" cy="899"/>
            </a:xfrm>
            <a:custGeom>
              <a:avLst/>
              <a:gdLst>
                <a:gd name="T0" fmla="*/ 2027 w 2504"/>
                <a:gd name="T1" fmla="*/ 549 h 2702"/>
                <a:gd name="T2" fmla="*/ 2082 w 2504"/>
                <a:gd name="T3" fmla="*/ 576 h 2702"/>
                <a:gd name="T4" fmla="*/ 2118 w 2504"/>
                <a:gd name="T5" fmla="*/ 617 h 2702"/>
                <a:gd name="T6" fmla="*/ 2133 w 2504"/>
                <a:gd name="T7" fmla="*/ 674 h 2702"/>
                <a:gd name="T8" fmla="*/ 2129 w 2504"/>
                <a:gd name="T9" fmla="*/ 748 h 2702"/>
                <a:gd name="T10" fmla="*/ 2104 w 2504"/>
                <a:gd name="T11" fmla="*/ 842 h 2702"/>
                <a:gd name="T12" fmla="*/ 1620 w 2504"/>
                <a:gd name="T13" fmla="*/ 760 h 2702"/>
                <a:gd name="T14" fmla="*/ 1583 w 2504"/>
                <a:gd name="T15" fmla="*/ 645 h 2702"/>
                <a:gd name="T16" fmla="*/ 1586 w 2504"/>
                <a:gd name="T17" fmla="*/ 604 h 2702"/>
                <a:gd name="T18" fmla="*/ 1606 w 2504"/>
                <a:gd name="T19" fmla="*/ 573 h 2702"/>
                <a:gd name="T20" fmla="*/ 1643 w 2504"/>
                <a:gd name="T21" fmla="*/ 551 h 2702"/>
                <a:gd name="T22" fmla="*/ 980 w 2504"/>
                <a:gd name="T23" fmla="*/ 482 h 2702"/>
                <a:gd name="T24" fmla="*/ 501 w 2504"/>
                <a:gd name="T25" fmla="*/ 41 h 2702"/>
                <a:gd name="T26" fmla="*/ 329 w 2504"/>
                <a:gd name="T27" fmla="*/ 237 h 2702"/>
                <a:gd name="T28" fmla="*/ 157 w 2504"/>
                <a:gd name="T29" fmla="*/ 401 h 2702"/>
                <a:gd name="T30" fmla="*/ 0 w 2504"/>
                <a:gd name="T31" fmla="*/ 518 h 2702"/>
                <a:gd name="T32" fmla="*/ 227 w 2504"/>
                <a:gd name="T33" fmla="*/ 1431 h 2702"/>
                <a:gd name="T34" fmla="*/ 249 w 2504"/>
                <a:gd name="T35" fmla="*/ 1542 h 2702"/>
                <a:gd name="T36" fmla="*/ 295 w 2504"/>
                <a:gd name="T37" fmla="*/ 1629 h 2702"/>
                <a:gd name="T38" fmla="*/ 362 w 2504"/>
                <a:gd name="T39" fmla="*/ 1695 h 2702"/>
                <a:gd name="T40" fmla="*/ 444 w 2504"/>
                <a:gd name="T41" fmla="*/ 1741 h 2702"/>
                <a:gd name="T42" fmla="*/ 541 w 2504"/>
                <a:gd name="T43" fmla="*/ 1766 h 2702"/>
                <a:gd name="T44" fmla="*/ 646 w 2504"/>
                <a:gd name="T45" fmla="*/ 1775 h 2702"/>
                <a:gd name="T46" fmla="*/ 802 w 2504"/>
                <a:gd name="T47" fmla="*/ 1755 h 2702"/>
                <a:gd name="T48" fmla="*/ 880 w 2504"/>
                <a:gd name="T49" fmla="*/ 1722 h 2702"/>
                <a:gd name="T50" fmla="*/ 939 w 2504"/>
                <a:gd name="T51" fmla="*/ 1683 h 2702"/>
                <a:gd name="T52" fmla="*/ 1010 w 2504"/>
                <a:gd name="T53" fmla="*/ 1608 h 2702"/>
                <a:gd name="T54" fmla="*/ 984 w 2504"/>
                <a:gd name="T55" fmla="*/ 1542 h 2702"/>
                <a:gd name="T56" fmla="*/ 929 w 2504"/>
                <a:gd name="T57" fmla="*/ 1587 h 2702"/>
                <a:gd name="T58" fmla="*/ 872 w 2504"/>
                <a:gd name="T59" fmla="*/ 1611 h 2702"/>
                <a:gd name="T60" fmla="*/ 808 w 2504"/>
                <a:gd name="T61" fmla="*/ 1617 h 2702"/>
                <a:gd name="T62" fmla="*/ 739 w 2504"/>
                <a:gd name="T63" fmla="*/ 1604 h 2702"/>
                <a:gd name="T64" fmla="*/ 684 w 2504"/>
                <a:gd name="T65" fmla="*/ 1577 h 2702"/>
                <a:gd name="T66" fmla="*/ 645 w 2504"/>
                <a:gd name="T67" fmla="*/ 1532 h 2702"/>
                <a:gd name="T68" fmla="*/ 619 w 2504"/>
                <a:gd name="T69" fmla="*/ 1474 h 2702"/>
                <a:gd name="T70" fmla="*/ 599 w 2504"/>
                <a:gd name="T71" fmla="*/ 1368 h 2702"/>
                <a:gd name="T72" fmla="*/ 963 w 2504"/>
                <a:gd name="T73" fmla="*/ 581 h 2702"/>
                <a:gd name="T74" fmla="*/ 1045 w 2504"/>
                <a:gd name="T75" fmla="*/ 594 h 2702"/>
                <a:gd name="T76" fmla="*/ 1099 w 2504"/>
                <a:gd name="T77" fmla="*/ 616 h 2702"/>
                <a:gd name="T78" fmla="*/ 1142 w 2504"/>
                <a:gd name="T79" fmla="*/ 650 h 2702"/>
                <a:gd name="T80" fmla="*/ 1201 w 2504"/>
                <a:gd name="T81" fmla="*/ 731 h 2702"/>
                <a:gd name="T82" fmla="*/ 1671 w 2504"/>
                <a:gd name="T83" fmla="*/ 1849 h 2702"/>
                <a:gd name="T84" fmla="*/ 1587 w 2504"/>
                <a:gd name="T85" fmla="*/ 2037 h 2702"/>
                <a:gd name="T86" fmla="*/ 1516 w 2504"/>
                <a:gd name="T87" fmla="*/ 2158 h 2702"/>
                <a:gd name="T88" fmla="*/ 1440 w 2504"/>
                <a:gd name="T89" fmla="*/ 2248 h 2702"/>
                <a:gd name="T90" fmla="*/ 1358 w 2504"/>
                <a:gd name="T91" fmla="*/ 2308 h 2702"/>
                <a:gd name="T92" fmla="*/ 1267 w 2504"/>
                <a:gd name="T93" fmla="*/ 2341 h 2702"/>
                <a:gd name="T94" fmla="*/ 1167 w 2504"/>
                <a:gd name="T95" fmla="*/ 2349 h 2702"/>
                <a:gd name="T96" fmla="*/ 1069 w 2504"/>
                <a:gd name="T97" fmla="*/ 2336 h 2702"/>
                <a:gd name="T98" fmla="*/ 998 w 2504"/>
                <a:gd name="T99" fmla="*/ 2701 h 2702"/>
                <a:gd name="T100" fmla="*/ 1115 w 2504"/>
                <a:gd name="T101" fmla="*/ 2699 h 2702"/>
                <a:gd name="T102" fmla="*/ 1219 w 2504"/>
                <a:gd name="T103" fmla="*/ 2681 h 2702"/>
                <a:gd name="T104" fmla="*/ 1309 w 2504"/>
                <a:gd name="T105" fmla="*/ 2643 h 2702"/>
                <a:gd name="T106" fmla="*/ 1389 w 2504"/>
                <a:gd name="T107" fmla="*/ 2583 h 2702"/>
                <a:gd name="T108" fmla="*/ 1461 w 2504"/>
                <a:gd name="T109" fmla="*/ 2502 h 2702"/>
                <a:gd name="T110" fmla="*/ 1527 w 2504"/>
                <a:gd name="T111" fmla="*/ 2394 h 2702"/>
                <a:gd name="T112" fmla="*/ 2204 w 2504"/>
                <a:gd name="T113" fmla="*/ 858 h 2702"/>
                <a:gd name="T114" fmla="*/ 2287 w 2504"/>
                <a:gd name="T115" fmla="*/ 690 h 2702"/>
                <a:gd name="T116" fmla="*/ 2350 w 2504"/>
                <a:gd name="T117" fmla="*/ 611 h 2702"/>
                <a:gd name="T118" fmla="*/ 2426 w 2504"/>
                <a:gd name="T119" fmla="*/ 564 h 2702"/>
                <a:gd name="T120" fmla="*/ 1986 w 2504"/>
                <a:gd name="T121" fmla="*/ 482 h 2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04" h="2702">
                  <a:moveTo>
                    <a:pt x="1986" y="482"/>
                  </a:moveTo>
                  <a:lnTo>
                    <a:pt x="1986" y="538"/>
                  </a:lnTo>
                  <a:lnTo>
                    <a:pt x="2001" y="541"/>
                  </a:lnTo>
                  <a:lnTo>
                    <a:pt x="2015" y="545"/>
                  </a:lnTo>
                  <a:lnTo>
                    <a:pt x="2027" y="549"/>
                  </a:lnTo>
                  <a:lnTo>
                    <a:pt x="2040" y="554"/>
                  </a:lnTo>
                  <a:lnTo>
                    <a:pt x="2052" y="559"/>
                  </a:lnTo>
                  <a:lnTo>
                    <a:pt x="2062" y="564"/>
                  </a:lnTo>
                  <a:lnTo>
                    <a:pt x="2073" y="570"/>
                  </a:lnTo>
                  <a:lnTo>
                    <a:pt x="2082" y="576"/>
                  </a:lnTo>
                  <a:lnTo>
                    <a:pt x="2091" y="583"/>
                  </a:lnTo>
                  <a:lnTo>
                    <a:pt x="2098" y="591"/>
                  </a:lnTo>
                  <a:lnTo>
                    <a:pt x="2105" y="600"/>
                  </a:lnTo>
                  <a:lnTo>
                    <a:pt x="2111" y="608"/>
                  </a:lnTo>
                  <a:lnTo>
                    <a:pt x="2118" y="617"/>
                  </a:lnTo>
                  <a:lnTo>
                    <a:pt x="2122" y="627"/>
                  </a:lnTo>
                  <a:lnTo>
                    <a:pt x="2126" y="638"/>
                  </a:lnTo>
                  <a:lnTo>
                    <a:pt x="2129" y="649"/>
                  </a:lnTo>
                  <a:lnTo>
                    <a:pt x="2131" y="661"/>
                  </a:lnTo>
                  <a:lnTo>
                    <a:pt x="2133" y="674"/>
                  </a:lnTo>
                  <a:lnTo>
                    <a:pt x="2134" y="687"/>
                  </a:lnTo>
                  <a:lnTo>
                    <a:pt x="2134" y="701"/>
                  </a:lnTo>
                  <a:lnTo>
                    <a:pt x="2133" y="716"/>
                  </a:lnTo>
                  <a:lnTo>
                    <a:pt x="2131" y="732"/>
                  </a:lnTo>
                  <a:lnTo>
                    <a:pt x="2129" y="748"/>
                  </a:lnTo>
                  <a:lnTo>
                    <a:pt x="2126" y="765"/>
                  </a:lnTo>
                  <a:lnTo>
                    <a:pt x="2122" y="783"/>
                  </a:lnTo>
                  <a:lnTo>
                    <a:pt x="2117" y="802"/>
                  </a:lnTo>
                  <a:lnTo>
                    <a:pt x="2110" y="821"/>
                  </a:lnTo>
                  <a:lnTo>
                    <a:pt x="2104" y="842"/>
                  </a:lnTo>
                  <a:lnTo>
                    <a:pt x="2088" y="886"/>
                  </a:lnTo>
                  <a:lnTo>
                    <a:pt x="2068" y="934"/>
                  </a:lnTo>
                  <a:lnTo>
                    <a:pt x="1897" y="1333"/>
                  </a:lnTo>
                  <a:lnTo>
                    <a:pt x="1633" y="788"/>
                  </a:lnTo>
                  <a:lnTo>
                    <a:pt x="1620" y="760"/>
                  </a:lnTo>
                  <a:lnTo>
                    <a:pt x="1609" y="733"/>
                  </a:lnTo>
                  <a:lnTo>
                    <a:pt x="1600" y="708"/>
                  </a:lnTo>
                  <a:lnTo>
                    <a:pt x="1591" y="685"/>
                  </a:lnTo>
                  <a:lnTo>
                    <a:pt x="1586" y="664"/>
                  </a:lnTo>
                  <a:lnTo>
                    <a:pt x="1583" y="645"/>
                  </a:lnTo>
                  <a:lnTo>
                    <a:pt x="1583" y="636"/>
                  </a:lnTo>
                  <a:lnTo>
                    <a:pt x="1583" y="627"/>
                  </a:lnTo>
                  <a:lnTo>
                    <a:pt x="1583" y="619"/>
                  </a:lnTo>
                  <a:lnTo>
                    <a:pt x="1584" y="611"/>
                  </a:lnTo>
                  <a:lnTo>
                    <a:pt x="1586" y="604"/>
                  </a:lnTo>
                  <a:lnTo>
                    <a:pt x="1589" y="597"/>
                  </a:lnTo>
                  <a:lnTo>
                    <a:pt x="1592" y="590"/>
                  </a:lnTo>
                  <a:lnTo>
                    <a:pt x="1596" y="584"/>
                  </a:lnTo>
                  <a:lnTo>
                    <a:pt x="1601" y="578"/>
                  </a:lnTo>
                  <a:lnTo>
                    <a:pt x="1606" y="573"/>
                  </a:lnTo>
                  <a:lnTo>
                    <a:pt x="1612" y="568"/>
                  </a:lnTo>
                  <a:lnTo>
                    <a:pt x="1618" y="563"/>
                  </a:lnTo>
                  <a:lnTo>
                    <a:pt x="1626" y="559"/>
                  </a:lnTo>
                  <a:lnTo>
                    <a:pt x="1633" y="555"/>
                  </a:lnTo>
                  <a:lnTo>
                    <a:pt x="1643" y="551"/>
                  </a:lnTo>
                  <a:lnTo>
                    <a:pt x="1653" y="547"/>
                  </a:lnTo>
                  <a:lnTo>
                    <a:pt x="1674" y="542"/>
                  </a:lnTo>
                  <a:lnTo>
                    <a:pt x="1699" y="538"/>
                  </a:lnTo>
                  <a:lnTo>
                    <a:pt x="1699" y="482"/>
                  </a:lnTo>
                  <a:lnTo>
                    <a:pt x="980" y="482"/>
                  </a:lnTo>
                  <a:lnTo>
                    <a:pt x="957" y="482"/>
                  </a:lnTo>
                  <a:lnTo>
                    <a:pt x="597" y="482"/>
                  </a:lnTo>
                  <a:lnTo>
                    <a:pt x="597" y="0"/>
                  </a:lnTo>
                  <a:lnTo>
                    <a:pt x="535" y="0"/>
                  </a:lnTo>
                  <a:lnTo>
                    <a:pt x="501" y="41"/>
                  </a:lnTo>
                  <a:lnTo>
                    <a:pt x="468" y="82"/>
                  </a:lnTo>
                  <a:lnTo>
                    <a:pt x="433" y="124"/>
                  </a:lnTo>
                  <a:lnTo>
                    <a:pt x="399" y="163"/>
                  </a:lnTo>
                  <a:lnTo>
                    <a:pt x="364" y="200"/>
                  </a:lnTo>
                  <a:lnTo>
                    <a:pt x="329" y="237"/>
                  </a:lnTo>
                  <a:lnTo>
                    <a:pt x="294" y="273"/>
                  </a:lnTo>
                  <a:lnTo>
                    <a:pt x="260" y="307"/>
                  </a:lnTo>
                  <a:lnTo>
                    <a:pt x="225" y="340"/>
                  </a:lnTo>
                  <a:lnTo>
                    <a:pt x="191" y="372"/>
                  </a:lnTo>
                  <a:lnTo>
                    <a:pt x="157" y="401"/>
                  </a:lnTo>
                  <a:lnTo>
                    <a:pt x="124" y="428"/>
                  </a:lnTo>
                  <a:lnTo>
                    <a:pt x="91" y="454"/>
                  </a:lnTo>
                  <a:lnTo>
                    <a:pt x="61" y="478"/>
                  </a:lnTo>
                  <a:lnTo>
                    <a:pt x="30" y="499"/>
                  </a:lnTo>
                  <a:lnTo>
                    <a:pt x="0" y="518"/>
                  </a:lnTo>
                  <a:lnTo>
                    <a:pt x="0" y="581"/>
                  </a:lnTo>
                  <a:lnTo>
                    <a:pt x="224" y="581"/>
                  </a:lnTo>
                  <a:lnTo>
                    <a:pt x="224" y="1380"/>
                  </a:lnTo>
                  <a:lnTo>
                    <a:pt x="225" y="1405"/>
                  </a:lnTo>
                  <a:lnTo>
                    <a:pt x="227" y="1431"/>
                  </a:lnTo>
                  <a:lnTo>
                    <a:pt x="229" y="1454"/>
                  </a:lnTo>
                  <a:lnTo>
                    <a:pt x="233" y="1478"/>
                  </a:lnTo>
                  <a:lnTo>
                    <a:pt x="237" y="1500"/>
                  </a:lnTo>
                  <a:lnTo>
                    <a:pt x="243" y="1521"/>
                  </a:lnTo>
                  <a:lnTo>
                    <a:pt x="249" y="1542"/>
                  </a:lnTo>
                  <a:lnTo>
                    <a:pt x="258" y="1561"/>
                  </a:lnTo>
                  <a:lnTo>
                    <a:pt x="266" y="1580"/>
                  </a:lnTo>
                  <a:lnTo>
                    <a:pt x="275" y="1597"/>
                  </a:lnTo>
                  <a:lnTo>
                    <a:pt x="285" y="1614"/>
                  </a:lnTo>
                  <a:lnTo>
                    <a:pt x="295" y="1629"/>
                  </a:lnTo>
                  <a:lnTo>
                    <a:pt x="308" y="1644"/>
                  </a:lnTo>
                  <a:lnTo>
                    <a:pt x="320" y="1658"/>
                  </a:lnTo>
                  <a:lnTo>
                    <a:pt x="333" y="1671"/>
                  </a:lnTo>
                  <a:lnTo>
                    <a:pt x="348" y="1683"/>
                  </a:lnTo>
                  <a:lnTo>
                    <a:pt x="362" y="1695"/>
                  </a:lnTo>
                  <a:lnTo>
                    <a:pt x="378" y="1706"/>
                  </a:lnTo>
                  <a:lnTo>
                    <a:pt x="393" y="1715"/>
                  </a:lnTo>
                  <a:lnTo>
                    <a:pt x="409" y="1724"/>
                  </a:lnTo>
                  <a:lnTo>
                    <a:pt x="427" y="1733"/>
                  </a:lnTo>
                  <a:lnTo>
                    <a:pt x="444" y="1741"/>
                  </a:lnTo>
                  <a:lnTo>
                    <a:pt x="463" y="1747"/>
                  </a:lnTo>
                  <a:lnTo>
                    <a:pt x="481" y="1753"/>
                  </a:lnTo>
                  <a:lnTo>
                    <a:pt x="501" y="1758"/>
                  </a:lnTo>
                  <a:lnTo>
                    <a:pt x="520" y="1762"/>
                  </a:lnTo>
                  <a:lnTo>
                    <a:pt x="541" y="1766"/>
                  </a:lnTo>
                  <a:lnTo>
                    <a:pt x="561" y="1770"/>
                  </a:lnTo>
                  <a:lnTo>
                    <a:pt x="582" y="1772"/>
                  </a:lnTo>
                  <a:lnTo>
                    <a:pt x="603" y="1774"/>
                  </a:lnTo>
                  <a:lnTo>
                    <a:pt x="625" y="1775"/>
                  </a:lnTo>
                  <a:lnTo>
                    <a:pt x="646" y="1775"/>
                  </a:lnTo>
                  <a:lnTo>
                    <a:pt x="680" y="1775"/>
                  </a:lnTo>
                  <a:lnTo>
                    <a:pt x="713" y="1772"/>
                  </a:lnTo>
                  <a:lnTo>
                    <a:pt x="744" y="1767"/>
                  </a:lnTo>
                  <a:lnTo>
                    <a:pt x="774" y="1762"/>
                  </a:lnTo>
                  <a:lnTo>
                    <a:pt x="802" y="1755"/>
                  </a:lnTo>
                  <a:lnTo>
                    <a:pt x="830" y="1746"/>
                  </a:lnTo>
                  <a:lnTo>
                    <a:pt x="842" y="1741"/>
                  </a:lnTo>
                  <a:lnTo>
                    <a:pt x="856" y="1736"/>
                  </a:lnTo>
                  <a:lnTo>
                    <a:pt x="868" y="1730"/>
                  </a:lnTo>
                  <a:lnTo>
                    <a:pt x="880" y="1722"/>
                  </a:lnTo>
                  <a:lnTo>
                    <a:pt x="893" y="1716"/>
                  </a:lnTo>
                  <a:lnTo>
                    <a:pt x="905" y="1708"/>
                  </a:lnTo>
                  <a:lnTo>
                    <a:pt x="916" y="1701"/>
                  </a:lnTo>
                  <a:lnTo>
                    <a:pt x="927" y="1693"/>
                  </a:lnTo>
                  <a:lnTo>
                    <a:pt x="939" y="1683"/>
                  </a:lnTo>
                  <a:lnTo>
                    <a:pt x="949" y="1674"/>
                  </a:lnTo>
                  <a:lnTo>
                    <a:pt x="960" y="1664"/>
                  </a:lnTo>
                  <a:lnTo>
                    <a:pt x="971" y="1654"/>
                  </a:lnTo>
                  <a:lnTo>
                    <a:pt x="990" y="1632"/>
                  </a:lnTo>
                  <a:lnTo>
                    <a:pt x="1010" y="1608"/>
                  </a:lnTo>
                  <a:lnTo>
                    <a:pt x="1028" y="1582"/>
                  </a:lnTo>
                  <a:lnTo>
                    <a:pt x="1045" y="1554"/>
                  </a:lnTo>
                  <a:lnTo>
                    <a:pt x="1006" y="1518"/>
                  </a:lnTo>
                  <a:lnTo>
                    <a:pt x="995" y="1530"/>
                  </a:lnTo>
                  <a:lnTo>
                    <a:pt x="984" y="1542"/>
                  </a:lnTo>
                  <a:lnTo>
                    <a:pt x="973" y="1553"/>
                  </a:lnTo>
                  <a:lnTo>
                    <a:pt x="962" y="1562"/>
                  </a:lnTo>
                  <a:lnTo>
                    <a:pt x="951" y="1571"/>
                  </a:lnTo>
                  <a:lnTo>
                    <a:pt x="940" y="1580"/>
                  </a:lnTo>
                  <a:lnTo>
                    <a:pt x="929" y="1587"/>
                  </a:lnTo>
                  <a:lnTo>
                    <a:pt x="917" y="1593"/>
                  </a:lnTo>
                  <a:lnTo>
                    <a:pt x="907" y="1599"/>
                  </a:lnTo>
                  <a:lnTo>
                    <a:pt x="896" y="1603"/>
                  </a:lnTo>
                  <a:lnTo>
                    <a:pt x="883" y="1607"/>
                  </a:lnTo>
                  <a:lnTo>
                    <a:pt x="872" y="1611"/>
                  </a:lnTo>
                  <a:lnTo>
                    <a:pt x="861" y="1614"/>
                  </a:lnTo>
                  <a:lnTo>
                    <a:pt x="848" y="1616"/>
                  </a:lnTo>
                  <a:lnTo>
                    <a:pt x="837" y="1617"/>
                  </a:lnTo>
                  <a:lnTo>
                    <a:pt x="825" y="1617"/>
                  </a:lnTo>
                  <a:lnTo>
                    <a:pt x="808" y="1617"/>
                  </a:lnTo>
                  <a:lnTo>
                    <a:pt x="793" y="1616"/>
                  </a:lnTo>
                  <a:lnTo>
                    <a:pt x="779" y="1614"/>
                  </a:lnTo>
                  <a:lnTo>
                    <a:pt x="764" y="1611"/>
                  </a:lnTo>
                  <a:lnTo>
                    <a:pt x="751" y="1608"/>
                  </a:lnTo>
                  <a:lnTo>
                    <a:pt x="739" y="1604"/>
                  </a:lnTo>
                  <a:lnTo>
                    <a:pt x="726" y="1600"/>
                  </a:lnTo>
                  <a:lnTo>
                    <a:pt x="715" y="1595"/>
                  </a:lnTo>
                  <a:lnTo>
                    <a:pt x="705" y="1589"/>
                  </a:lnTo>
                  <a:lnTo>
                    <a:pt x="695" y="1583"/>
                  </a:lnTo>
                  <a:lnTo>
                    <a:pt x="684" y="1577"/>
                  </a:lnTo>
                  <a:lnTo>
                    <a:pt x="676" y="1568"/>
                  </a:lnTo>
                  <a:lnTo>
                    <a:pt x="667" y="1560"/>
                  </a:lnTo>
                  <a:lnTo>
                    <a:pt x="660" y="1552"/>
                  </a:lnTo>
                  <a:lnTo>
                    <a:pt x="653" y="1543"/>
                  </a:lnTo>
                  <a:lnTo>
                    <a:pt x="645" y="1532"/>
                  </a:lnTo>
                  <a:lnTo>
                    <a:pt x="639" y="1522"/>
                  </a:lnTo>
                  <a:lnTo>
                    <a:pt x="633" y="1511"/>
                  </a:lnTo>
                  <a:lnTo>
                    <a:pt x="628" y="1499"/>
                  </a:lnTo>
                  <a:lnTo>
                    <a:pt x="623" y="1486"/>
                  </a:lnTo>
                  <a:lnTo>
                    <a:pt x="619" y="1474"/>
                  </a:lnTo>
                  <a:lnTo>
                    <a:pt x="615" y="1461"/>
                  </a:lnTo>
                  <a:lnTo>
                    <a:pt x="611" y="1446"/>
                  </a:lnTo>
                  <a:lnTo>
                    <a:pt x="608" y="1432"/>
                  </a:lnTo>
                  <a:lnTo>
                    <a:pt x="603" y="1401"/>
                  </a:lnTo>
                  <a:lnTo>
                    <a:pt x="599" y="1368"/>
                  </a:lnTo>
                  <a:lnTo>
                    <a:pt x="598" y="1333"/>
                  </a:lnTo>
                  <a:lnTo>
                    <a:pt x="597" y="1296"/>
                  </a:lnTo>
                  <a:lnTo>
                    <a:pt x="597" y="581"/>
                  </a:lnTo>
                  <a:lnTo>
                    <a:pt x="931" y="581"/>
                  </a:lnTo>
                  <a:lnTo>
                    <a:pt x="963" y="581"/>
                  </a:lnTo>
                  <a:lnTo>
                    <a:pt x="993" y="584"/>
                  </a:lnTo>
                  <a:lnTo>
                    <a:pt x="1006" y="585"/>
                  </a:lnTo>
                  <a:lnTo>
                    <a:pt x="1020" y="588"/>
                  </a:lnTo>
                  <a:lnTo>
                    <a:pt x="1033" y="590"/>
                  </a:lnTo>
                  <a:lnTo>
                    <a:pt x="1045" y="594"/>
                  </a:lnTo>
                  <a:lnTo>
                    <a:pt x="1057" y="598"/>
                  </a:lnTo>
                  <a:lnTo>
                    <a:pt x="1068" y="602"/>
                  </a:lnTo>
                  <a:lnTo>
                    <a:pt x="1078" y="606"/>
                  </a:lnTo>
                  <a:lnTo>
                    <a:pt x="1089" y="611"/>
                  </a:lnTo>
                  <a:lnTo>
                    <a:pt x="1099" y="616"/>
                  </a:lnTo>
                  <a:lnTo>
                    <a:pt x="1108" y="622"/>
                  </a:lnTo>
                  <a:lnTo>
                    <a:pt x="1117" y="628"/>
                  </a:lnTo>
                  <a:lnTo>
                    <a:pt x="1126" y="635"/>
                  </a:lnTo>
                  <a:lnTo>
                    <a:pt x="1134" y="642"/>
                  </a:lnTo>
                  <a:lnTo>
                    <a:pt x="1142" y="650"/>
                  </a:lnTo>
                  <a:lnTo>
                    <a:pt x="1150" y="658"/>
                  </a:lnTo>
                  <a:lnTo>
                    <a:pt x="1158" y="667"/>
                  </a:lnTo>
                  <a:lnTo>
                    <a:pt x="1173" y="686"/>
                  </a:lnTo>
                  <a:lnTo>
                    <a:pt x="1187" y="707"/>
                  </a:lnTo>
                  <a:lnTo>
                    <a:pt x="1201" y="731"/>
                  </a:lnTo>
                  <a:lnTo>
                    <a:pt x="1216" y="757"/>
                  </a:lnTo>
                  <a:lnTo>
                    <a:pt x="1229" y="784"/>
                  </a:lnTo>
                  <a:lnTo>
                    <a:pt x="1245" y="815"/>
                  </a:lnTo>
                  <a:lnTo>
                    <a:pt x="1699" y="1775"/>
                  </a:lnTo>
                  <a:lnTo>
                    <a:pt x="1671" y="1849"/>
                  </a:lnTo>
                  <a:lnTo>
                    <a:pt x="1643" y="1917"/>
                  </a:lnTo>
                  <a:lnTo>
                    <a:pt x="1629" y="1949"/>
                  </a:lnTo>
                  <a:lnTo>
                    <a:pt x="1615" y="1980"/>
                  </a:lnTo>
                  <a:lnTo>
                    <a:pt x="1602" y="2010"/>
                  </a:lnTo>
                  <a:lnTo>
                    <a:pt x="1587" y="2037"/>
                  </a:lnTo>
                  <a:lnTo>
                    <a:pt x="1573" y="2064"/>
                  </a:lnTo>
                  <a:lnTo>
                    <a:pt x="1560" y="2090"/>
                  </a:lnTo>
                  <a:lnTo>
                    <a:pt x="1545" y="2113"/>
                  </a:lnTo>
                  <a:lnTo>
                    <a:pt x="1531" y="2137"/>
                  </a:lnTo>
                  <a:lnTo>
                    <a:pt x="1516" y="2158"/>
                  </a:lnTo>
                  <a:lnTo>
                    <a:pt x="1501" y="2179"/>
                  </a:lnTo>
                  <a:lnTo>
                    <a:pt x="1487" y="2197"/>
                  </a:lnTo>
                  <a:lnTo>
                    <a:pt x="1471" y="2216"/>
                  </a:lnTo>
                  <a:lnTo>
                    <a:pt x="1456" y="2232"/>
                  </a:lnTo>
                  <a:lnTo>
                    <a:pt x="1440" y="2248"/>
                  </a:lnTo>
                  <a:lnTo>
                    <a:pt x="1425" y="2262"/>
                  </a:lnTo>
                  <a:lnTo>
                    <a:pt x="1409" y="2275"/>
                  </a:lnTo>
                  <a:lnTo>
                    <a:pt x="1392" y="2288"/>
                  </a:lnTo>
                  <a:lnTo>
                    <a:pt x="1376" y="2299"/>
                  </a:lnTo>
                  <a:lnTo>
                    <a:pt x="1358" y="2308"/>
                  </a:lnTo>
                  <a:lnTo>
                    <a:pt x="1341" y="2318"/>
                  </a:lnTo>
                  <a:lnTo>
                    <a:pt x="1324" y="2325"/>
                  </a:lnTo>
                  <a:lnTo>
                    <a:pt x="1305" y="2332"/>
                  </a:lnTo>
                  <a:lnTo>
                    <a:pt x="1287" y="2337"/>
                  </a:lnTo>
                  <a:lnTo>
                    <a:pt x="1267" y="2341"/>
                  </a:lnTo>
                  <a:lnTo>
                    <a:pt x="1248" y="2345"/>
                  </a:lnTo>
                  <a:lnTo>
                    <a:pt x="1227" y="2347"/>
                  </a:lnTo>
                  <a:lnTo>
                    <a:pt x="1207" y="2349"/>
                  </a:lnTo>
                  <a:lnTo>
                    <a:pt x="1185" y="2349"/>
                  </a:lnTo>
                  <a:lnTo>
                    <a:pt x="1167" y="2349"/>
                  </a:lnTo>
                  <a:lnTo>
                    <a:pt x="1148" y="2348"/>
                  </a:lnTo>
                  <a:lnTo>
                    <a:pt x="1131" y="2347"/>
                  </a:lnTo>
                  <a:lnTo>
                    <a:pt x="1111" y="2344"/>
                  </a:lnTo>
                  <a:lnTo>
                    <a:pt x="1092" y="2341"/>
                  </a:lnTo>
                  <a:lnTo>
                    <a:pt x="1069" y="2336"/>
                  </a:lnTo>
                  <a:lnTo>
                    <a:pt x="1044" y="2329"/>
                  </a:lnTo>
                  <a:lnTo>
                    <a:pt x="1017" y="2320"/>
                  </a:lnTo>
                  <a:lnTo>
                    <a:pt x="941" y="2696"/>
                  </a:lnTo>
                  <a:lnTo>
                    <a:pt x="972" y="2699"/>
                  </a:lnTo>
                  <a:lnTo>
                    <a:pt x="998" y="2701"/>
                  </a:lnTo>
                  <a:lnTo>
                    <a:pt x="1022" y="2702"/>
                  </a:lnTo>
                  <a:lnTo>
                    <a:pt x="1047" y="2702"/>
                  </a:lnTo>
                  <a:lnTo>
                    <a:pt x="1070" y="2702"/>
                  </a:lnTo>
                  <a:lnTo>
                    <a:pt x="1093" y="2701"/>
                  </a:lnTo>
                  <a:lnTo>
                    <a:pt x="1115" y="2699"/>
                  </a:lnTo>
                  <a:lnTo>
                    <a:pt x="1138" y="2697"/>
                  </a:lnTo>
                  <a:lnTo>
                    <a:pt x="1158" y="2694"/>
                  </a:lnTo>
                  <a:lnTo>
                    <a:pt x="1179" y="2690"/>
                  </a:lnTo>
                  <a:lnTo>
                    <a:pt x="1199" y="2686"/>
                  </a:lnTo>
                  <a:lnTo>
                    <a:pt x="1219" y="2681"/>
                  </a:lnTo>
                  <a:lnTo>
                    <a:pt x="1238" y="2675"/>
                  </a:lnTo>
                  <a:lnTo>
                    <a:pt x="1257" y="2668"/>
                  </a:lnTo>
                  <a:lnTo>
                    <a:pt x="1274" y="2660"/>
                  </a:lnTo>
                  <a:lnTo>
                    <a:pt x="1293" y="2652"/>
                  </a:lnTo>
                  <a:lnTo>
                    <a:pt x="1309" y="2643"/>
                  </a:lnTo>
                  <a:lnTo>
                    <a:pt x="1327" y="2633"/>
                  </a:lnTo>
                  <a:lnTo>
                    <a:pt x="1343" y="2622"/>
                  </a:lnTo>
                  <a:lnTo>
                    <a:pt x="1358" y="2610"/>
                  </a:lnTo>
                  <a:lnTo>
                    <a:pt x="1374" y="2598"/>
                  </a:lnTo>
                  <a:lnTo>
                    <a:pt x="1389" y="2583"/>
                  </a:lnTo>
                  <a:lnTo>
                    <a:pt x="1405" y="2569"/>
                  </a:lnTo>
                  <a:lnTo>
                    <a:pt x="1419" y="2554"/>
                  </a:lnTo>
                  <a:lnTo>
                    <a:pt x="1433" y="2537"/>
                  </a:lnTo>
                  <a:lnTo>
                    <a:pt x="1448" y="2520"/>
                  </a:lnTo>
                  <a:lnTo>
                    <a:pt x="1461" y="2502"/>
                  </a:lnTo>
                  <a:lnTo>
                    <a:pt x="1474" y="2483"/>
                  </a:lnTo>
                  <a:lnTo>
                    <a:pt x="1488" y="2462"/>
                  </a:lnTo>
                  <a:lnTo>
                    <a:pt x="1501" y="2441"/>
                  </a:lnTo>
                  <a:lnTo>
                    <a:pt x="1514" y="2418"/>
                  </a:lnTo>
                  <a:lnTo>
                    <a:pt x="1527" y="2394"/>
                  </a:lnTo>
                  <a:lnTo>
                    <a:pt x="1540" y="2370"/>
                  </a:lnTo>
                  <a:lnTo>
                    <a:pt x="1552" y="2344"/>
                  </a:lnTo>
                  <a:lnTo>
                    <a:pt x="1565" y="2318"/>
                  </a:lnTo>
                  <a:lnTo>
                    <a:pt x="1577" y="2290"/>
                  </a:lnTo>
                  <a:lnTo>
                    <a:pt x="2204" y="858"/>
                  </a:lnTo>
                  <a:lnTo>
                    <a:pt x="2222" y="816"/>
                  </a:lnTo>
                  <a:lnTo>
                    <a:pt x="2240" y="779"/>
                  </a:lnTo>
                  <a:lnTo>
                    <a:pt x="2256" y="746"/>
                  </a:lnTo>
                  <a:lnTo>
                    <a:pt x="2272" y="717"/>
                  </a:lnTo>
                  <a:lnTo>
                    <a:pt x="2287" y="690"/>
                  </a:lnTo>
                  <a:lnTo>
                    <a:pt x="2302" y="666"/>
                  </a:lnTo>
                  <a:lnTo>
                    <a:pt x="2318" y="646"/>
                  </a:lnTo>
                  <a:lnTo>
                    <a:pt x="2333" y="627"/>
                  </a:lnTo>
                  <a:lnTo>
                    <a:pt x="2341" y="619"/>
                  </a:lnTo>
                  <a:lnTo>
                    <a:pt x="2350" y="611"/>
                  </a:lnTo>
                  <a:lnTo>
                    <a:pt x="2358" y="604"/>
                  </a:lnTo>
                  <a:lnTo>
                    <a:pt x="2367" y="598"/>
                  </a:lnTo>
                  <a:lnTo>
                    <a:pt x="2385" y="584"/>
                  </a:lnTo>
                  <a:lnTo>
                    <a:pt x="2405" y="574"/>
                  </a:lnTo>
                  <a:lnTo>
                    <a:pt x="2426" y="564"/>
                  </a:lnTo>
                  <a:lnTo>
                    <a:pt x="2450" y="555"/>
                  </a:lnTo>
                  <a:lnTo>
                    <a:pt x="2476" y="546"/>
                  </a:lnTo>
                  <a:lnTo>
                    <a:pt x="2504" y="538"/>
                  </a:lnTo>
                  <a:lnTo>
                    <a:pt x="2504" y="482"/>
                  </a:lnTo>
                  <a:lnTo>
                    <a:pt x="1986" y="4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1" name="Freeform 15">
              <a:extLst>
                <a:ext uri="{FF2B5EF4-FFF2-40B4-BE49-F238E27FC236}">
                  <a16:creationId xmlns:a16="http://schemas.microsoft.com/office/drawing/2014/main" id="{C944CC6C-BDF8-2747-B7A5-907C5E19C4F2}"/>
                </a:ext>
              </a:extLst>
            </p:cNvPr>
            <p:cNvSpPr>
              <a:spLocks/>
            </p:cNvSpPr>
            <p:nvPr/>
          </p:nvSpPr>
          <p:spPr bwMode="gray">
            <a:xfrm>
              <a:off x="2228" y="2537"/>
              <a:ext cx="957" cy="642"/>
            </a:xfrm>
            <a:custGeom>
              <a:avLst/>
              <a:gdLst>
                <a:gd name="T0" fmla="*/ 2588 w 2870"/>
                <a:gd name="T1" fmla="*/ 1634 h 1931"/>
                <a:gd name="T2" fmla="*/ 2600 w 2870"/>
                <a:gd name="T3" fmla="*/ 1674 h 1931"/>
                <a:gd name="T4" fmla="*/ 2617 w 2870"/>
                <a:gd name="T5" fmla="*/ 1711 h 1931"/>
                <a:gd name="T6" fmla="*/ 2637 w 2870"/>
                <a:gd name="T7" fmla="*/ 1744 h 1931"/>
                <a:gd name="T8" fmla="*/ 2662 w 2870"/>
                <a:gd name="T9" fmla="*/ 1774 h 1931"/>
                <a:gd name="T10" fmla="*/ 2690 w 2870"/>
                <a:gd name="T11" fmla="*/ 1800 h 1931"/>
                <a:gd name="T12" fmla="*/ 2723 w 2870"/>
                <a:gd name="T13" fmla="*/ 1823 h 1931"/>
                <a:gd name="T14" fmla="*/ 2761 w 2870"/>
                <a:gd name="T15" fmla="*/ 1842 h 1931"/>
                <a:gd name="T16" fmla="*/ 2804 w 2870"/>
                <a:gd name="T17" fmla="*/ 1858 h 1931"/>
                <a:gd name="T18" fmla="*/ 2870 w 2870"/>
                <a:gd name="T19" fmla="*/ 1931 h 1931"/>
                <a:gd name="T20" fmla="*/ 1935 w 2870"/>
                <a:gd name="T21" fmla="*/ 1869 h 1931"/>
                <a:gd name="T22" fmla="*/ 1988 w 2870"/>
                <a:gd name="T23" fmla="*/ 1852 h 1931"/>
                <a:gd name="T24" fmla="*/ 2031 w 2870"/>
                <a:gd name="T25" fmla="*/ 1829 h 1931"/>
                <a:gd name="T26" fmla="*/ 2067 w 2870"/>
                <a:gd name="T27" fmla="*/ 1802 h 1931"/>
                <a:gd name="T28" fmla="*/ 2094 w 2870"/>
                <a:gd name="T29" fmla="*/ 1772 h 1931"/>
                <a:gd name="T30" fmla="*/ 2115 w 2870"/>
                <a:gd name="T31" fmla="*/ 1736 h 1931"/>
                <a:gd name="T32" fmla="*/ 2129 w 2870"/>
                <a:gd name="T33" fmla="*/ 1695 h 1931"/>
                <a:gd name="T34" fmla="*/ 2137 w 2870"/>
                <a:gd name="T35" fmla="*/ 1648 h 1931"/>
                <a:gd name="T36" fmla="*/ 2140 w 2870"/>
                <a:gd name="T37" fmla="*/ 1596 h 1931"/>
                <a:gd name="T38" fmla="*/ 2137 w 2870"/>
                <a:gd name="T39" fmla="*/ 1538 h 1931"/>
                <a:gd name="T40" fmla="*/ 1969 w 2870"/>
                <a:gd name="T41" fmla="*/ 347 h 1931"/>
                <a:gd name="T42" fmla="*/ 1266 w 2870"/>
                <a:gd name="T43" fmla="*/ 1931 h 1931"/>
                <a:gd name="T44" fmla="*/ 471 w 2870"/>
                <a:gd name="T45" fmla="*/ 1482 h 1931"/>
                <a:gd name="T46" fmla="*/ 462 w 2870"/>
                <a:gd name="T47" fmla="*/ 1582 h 1931"/>
                <a:gd name="T48" fmla="*/ 463 w 2870"/>
                <a:gd name="T49" fmla="*/ 1636 h 1931"/>
                <a:gd name="T50" fmla="*/ 468 w 2870"/>
                <a:gd name="T51" fmla="*/ 1685 h 1931"/>
                <a:gd name="T52" fmla="*/ 480 w 2870"/>
                <a:gd name="T53" fmla="*/ 1729 h 1931"/>
                <a:gd name="T54" fmla="*/ 498 w 2870"/>
                <a:gd name="T55" fmla="*/ 1768 h 1931"/>
                <a:gd name="T56" fmla="*/ 522 w 2870"/>
                <a:gd name="T57" fmla="*/ 1802 h 1931"/>
                <a:gd name="T58" fmla="*/ 554 w 2870"/>
                <a:gd name="T59" fmla="*/ 1830 h 1931"/>
                <a:gd name="T60" fmla="*/ 594 w 2870"/>
                <a:gd name="T61" fmla="*/ 1852 h 1931"/>
                <a:gd name="T62" fmla="*/ 643 w 2870"/>
                <a:gd name="T63" fmla="*/ 1866 h 1931"/>
                <a:gd name="T64" fmla="*/ 699 w 2870"/>
                <a:gd name="T65" fmla="*/ 1874 h 1931"/>
                <a:gd name="T66" fmla="*/ 0 w 2870"/>
                <a:gd name="T67" fmla="*/ 1874 h 1931"/>
                <a:gd name="T68" fmla="*/ 56 w 2870"/>
                <a:gd name="T69" fmla="*/ 1869 h 1931"/>
                <a:gd name="T70" fmla="*/ 105 w 2870"/>
                <a:gd name="T71" fmla="*/ 1857 h 1931"/>
                <a:gd name="T72" fmla="*/ 149 w 2870"/>
                <a:gd name="T73" fmla="*/ 1839 h 1931"/>
                <a:gd name="T74" fmla="*/ 188 w 2870"/>
                <a:gd name="T75" fmla="*/ 1814 h 1931"/>
                <a:gd name="T76" fmla="*/ 222 w 2870"/>
                <a:gd name="T77" fmla="*/ 1782 h 1931"/>
                <a:gd name="T78" fmla="*/ 252 w 2870"/>
                <a:gd name="T79" fmla="*/ 1742 h 1931"/>
                <a:gd name="T80" fmla="*/ 277 w 2870"/>
                <a:gd name="T81" fmla="*/ 1695 h 1931"/>
                <a:gd name="T82" fmla="*/ 299 w 2870"/>
                <a:gd name="T83" fmla="*/ 1639 h 1931"/>
                <a:gd name="T84" fmla="*/ 317 w 2870"/>
                <a:gd name="T85" fmla="*/ 1576 h 1931"/>
                <a:gd name="T86" fmla="*/ 343 w 2870"/>
                <a:gd name="T87" fmla="*/ 1449 h 1931"/>
                <a:gd name="T88" fmla="*/ 504 w 2870"/>
                <a:gd name="T89" fmla="*/ 160 h 1931"/>
                <a:gd name="T90" fmla="*/ 456 w 2870"/>
                <a:gd name="T91" fmla="*/ 124 h 1931"/>
                <a:gd name="T92" fmla="*/ 402 w 2870"/>
                <a:gd name="T93" fmla="*/ 94 h 1931"/>
                <a:gd name="T94" fmla="*/ 347 w 2870"/>
                <a:gd name="T95" fmla="*/ 72 h 1931"/>
                <a:gd name="T96" fmla="*/ 292 w 2870"/>
                <a:gd name="T97" fmla="*/ 60 h 1931"/>
                <a:gd name="T98" fmla="*/ 254 w 2870"/>
                <a:gd name="T99" fmla="*/ 0 h 1931"/>
                <a:gd name="T100" fmla="*/ 1966 w 2870"/>
                <a:gd name="T101" fmla="*/ 0 h 1931"/>
                <a:gd name="T102" fmla="*/ 2601 w 2870"/>
                <a:gd name="T103" fmla="*/ 60 h 1931"/>
                <a:gd name="T104" fmla="*/ 2552 w 2870"/>
                <a:gd name="T105" fmla="*/ 73 h 1931"/>
                <a:gd name="T106" fmla="*/ 2510 w 2870"/>
                <a:gd name="T107" fmla="*/ 90 h 1931"/>
                <a:gd name="T108" fmla="*/ 2476 w 2870"/>
                <a:gd name="T109" fmla="*/ 109 h 1931"/>
                <a:gd name="T110" fmla="*/ 2447 w 2870"/>
                <a:gd name="T111" fmla="*/ 133 h 1931"/>
                <a:gd name="T112" fmla="*/ 2426 w 2870"/>
                <a:gd name="T113" fmla="*/ 159 h 1931"/>
                <a:gd name="T114" fmla="*/ 2410 w 2870"/>
                <a:gd name="T115" fmla="*/ 191 h 1931"/>
                <a:gd name="T116" fmla="*/ 2400 w 2870"/>
                <a:gd name="T117" fmla="*/ 225 h 1931"/>
                <a:gd name="T118" fmla="*/ 2395 w 2870"/>
                <a:gd name="T119" fmla="*/ 264 h 1931"/>
                <a:gd name="T120" fmla="*/ 2395 w 2870"/>
                <a:gd name="T121" fmla="*/ 307 h 1931"/>
                <a:gd name="T122" fmla="*/ 2577 w 2870"/>
                <a:gd name="T123" fmla="*/ 1575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0" h="1931">
                  <a:moveTo>
                    <a:pt x="2577" y="1575"/>
                  </a:moveTo>
                  <a:lnTo>
                    <a:pt x="2582" y="1605"/>
                  </a:lnTo>
                  <a:lnTo>
                    <a:pt x="2588" y="1634"/>
                  </a:lnTo>
                  <a:lnTo>
                    <a:pt x="2592" y="1647"/>
                  </a:lnTo>
                  <a:lnTo>
                    <a:pt x="2596" y="1662"/>
                  </a:lnTo>
                  <a:lnTo>
                    <a:pt x="2600" y="1674"/>
                  </a:lnTo>
                  <a:lnTo>
                    <a:pt x="2605" y="1687"/>
                  </a:lnTo>
                  <a:lnTo>
                    <a:pt x="2610" y="1700"/>
                  </a:lnTo>
                  <a:lnTo>
                    <a:pt x="2617" y="1711"/>
                  </a:lnTo>
                  <a:lnTo>
                    <a:pt x="2623" y="1722"/>
                  </a:lnTo>
                  <a:lnTo>
                    <a:pt x="2630" y="1734"/>
                  </a:lnTo>
                  <a:lnTo>
                    <a:pt x="2637" y="1744"/>
                  </a:lnTo>
                  <a:lnTo>
                    <a:pt x="2644" y="1754"/>
                  </a:lnTo>
                  <a:lnTo>
                    <a:pt x="2652" y="1764"/>
                  </a:lnTo>
                  <a:lnTo>
                    <a:pt x="2662" y="1774"/>
                  </a:lnTo>
                  <a:lnTo>
                    <a:pt x="2670" y="1783"/>
                  </a:lnTo>
                  <a:lnTo>
                    <a:pt x="2680" y="1792"/>
                  </a:lnTo>
                  <a:lnTo>
                    <a:pt x="2690" y="1800"/>
                  </a:lnTo>
                  <a:lnTo>
                    <a:pt x="2701" y="1807"/>
                  </a:lnTo>
                  <a:lnTo>
                    <a:pt x="2712" y="1816"/>
                  </a:lnTo>
                  <a:lnTo>
                    <a:pt x="2723" y="1823"/>
                  </a:lnTo>
                  <a:lnTo>
                    <a:pt x="2736" y="1829"/>
                  </a:lnTo>
                  <a:lnTo>
                    <a:pt x="2748" y="1836"/>
                  </a:lnTo>
                  <a:lnTo>
                    <a:pt x="2761" y="1842"/>
                  </a:lnTo>
                  <a:lnTo>
                    <a:pt x="2776" y="1847"/>
                  </a:lnTo>
                  <a:lnTo>
                    <a:pt x="2790" y="1853"/>
                  </a:lnTo>
                  <a:lnTo>
                    <a:pt x="2804" y="1858"/>
                  </a:lnTo>
                  <a:lnTo>
                    <a:pt x="2836" y="1867"/>
                  </a:lnTo>
                  <a:lnTo>
                    <a:pt x="2870" y="1874"/>
                  </a:lnTo>
                  <a:lnTo>
                    <a:pt x="2870" y="1931"/>
                  </a:lnTo>
                  <a:lnTo>
                    <a:pt x="1917" y="1931"/>
                  </a:lnTo>
                  <a:lnTo>
                    <a:pt x="1917" y="1874"/>
                  </a:lnTo>
                  <a:lnTo>
                    <a:pt x="1935" y="1869"/>
                  </a:lnTo>
                  <a:lnTo>
                    <a:pt x="1954" y="1864"/>
                  </a:lnTo>
                  <a:lnTo>
                    <a:pt x="1971" y="1858"/>
                  </a:lnTo>
                  <a:lnTo>
                    <a:pt x="1988" y="1852"/>
                  </a:lnTo>
                  <a:lnTo>
                    <a:pt x="2003" y="1844"/>
                  </a:lnTo>
                  <a:lnTo>
                    <a:pt x="2017" y="1837"/>
                  </a:lnTo>
                  <a:lnTo>
                    <a:pt x="2031" y="1829"/>
                  </a:lnTo>
                  <a:lnTo>
                    <a:pt x="2044" y="1821"/>
                  </a:lnTo>
                  <a:lnTo>
                    <a:pt x="2055" y="1813"/>
                  </a:lnTo>
                  <a:lnTo>
                    <a:pt x="2067" y="1802"/>
                  </a:lnTo>
                  <a:lnTo>
                    <a:pt x="2077" y="1793"/>
                  </a:lnTo>
                  <a:lnTo>
                    <a:pt x="2086" y="1783"/>
                  </a:lnTo>
                  <a:lnTo>
                    <a:pt x="2094" y="1772"/>
                  </a:lnTo>
                  <a:lnTo>
                    <a:pt x="2102" y="1760"/>
                  </a:lnTo>
                  <a:lnTo>
                    <a:pt x="2109" y="1749"/>
                  </a:lnTo>
                  <a:lnTo>
                    <a:pt x="2115" y="1736"/>
                  </a:lnTo>
                  <a:lnTo>
                    <a:pt x="2120" y="1723"/>
                  </a:lnTo>
                  <a:lnTo>
                    <a:pt x="2125" y="1709"/>
                  </a:lnTo>
                  <a:lnTo>
                    <a:pt x="2129" y="1695"/>
                  </a:lnTo>
                  <a:lnTo>
                    <a:pt x="2132" y="1680"/>
                  </a:lnTo>
                  <a:lnTo>
                    <a:pt x="2135" y="1665"/>
                  </a:lnTo>
                  <a:lnTo>
                    <a:pt x="2137" y="1648"/>
                  </a:lnTo>
                  <a:lnTo>
                    <a:pt x="2138" y="1631"/>
                  </a:lnTo>
                  <a:lnTo>
                    <a:pt x="2139" y="1614"/>
                  </a:lnTo>
                  <a:lnTo>
                    <a:pt x="2140" y="1596"/>
                  </a:lnTo>
                  <a:lnTo>
                    <a:pt x="2139" y="1577"/>
                  </a:lnTo>
                  <a:lnTo>
                    <a:pt x="2138" y="1557"/>
                  </a:lnTo>
                  <a:lnTo>
                    <a:pt x="2137" y="1538"/>
                  </a:lnTo>
                  <a:lnTo>
                    <a:pt x="2133" y="1494"/>
                  </a:lnTo>
                  <a:lnTo>
                    <a:pt x="2127" y="1449"/>
                  </a:lnTo>
                  <a:lnTo>
                    <a:pt x="1969" y="347"/>
                  </a:lnTo>
                  <a:lnTo>
                    <a:pt x="1963" y="347"/>
                  </a:lnTo>
                  <a:lnTo>
                    <a:pt x="1336" y="1931"/>
                  </a:lnTo>
                  <a:lnTo>
                    <a:pt x="1266" y="1931"/>
                  </a:lnTo>
                  <a:lnTo>
                    <a:pt x="647" y="347"/>
                  </a:lnTo>
                  <a:lnTo>
                    <a:pt x="639" y="347"/>
                  </a:lnTo>
                  <a:lnTo>
                    <a:pt x="471" y="1482"/>
                  </a:lnTo>
                  <a:lnTo>
                    <a:pt x="466" y="1523"/>
                  </a:lnTo>
                  <a:lnTo>
                    <a:pt x="463" y="1562"/>
                  </a:lnTo>
                  <a:lnTo>
                    <a:pt x="462" y="1582"/>
                  </a:lnTo>
                  <a:lnTo>
                    <a:pt x="462" y="1600"/>
                  </a:lnTo>
                  <a:lnTo>
                    <a:pt x="462" y="1618"/>
                  </a:lnTo>
                  <a:lnTo>
                    <a:pt x="463" y="1636"/>
                  </a:lnTo>
                  <a:lnTo>
                    <a:pt x="464" y="1653"/>
                  </a:lnTo>
                  <a:lnTo>
                    <a:pt x="466" y="1669"/>
                  </a:lnTo>
                  <a:lnTo>
                    <a:pt x="468" y="1685"/>
                  </a:lnTo>
                  <a:lnTo>
                    <a:pt x="471" y="1701"/>
                  </a:lnTo>
                  <a:lnTo>
                    <a:pt x="475" y="1715"/>
                  </a:lnTo>
                  <a:lnTo>
                    <a:pt x="480" y="1729"/>
                  </a:lnTo>
                  <a:lnTo>
                    <a:pt x="486" y="1743"/>
                  </a:lnTo>
                  <a:lnTo>
                    <a:pt x="492" y="1756"/>
                  </a:lnTo>
                  <a:lnTo>
                    <a:pt x="498" y="1768"/>
                  </a:lnTo>
                  <a:lnTo>
                    <a:pt x="505" y="1781"/>
                  </a:lnTo>
                  <a:lnTo>
                    <a:pt x="513" y="1792"/>
                  </a:lnTo>
                  <a:lnTo>
                    <a:pt x="522" y="1802"/>
                  </a:lnTo>
                  <a:lnTo>
                    <a:pt x="533" y="1812"/>
                  </a:lnTo>
                  <a:lnTo>
                    <a:pt x="543" y="1821"/>
                  </a:lnTo>
                  <a:lnTo>
                    <a:pt x="554" y="1830"/>
                  </a:lnTo>
                  <a:lnTo>
                    <a:pt x="567" y="1837"/>
                  </a:lnTo>
                  <a:lnTo>
                    <a:pt x="580" y="1844"/>
                  </a:lnTo>
                  <a:lnTo>
                    <a:pt x="594" y="1852"/>
                  </a:lnTo>
                  <a:lnTo>
                    <a:pt x="610" y="1857"/>
                  </a:lnTo>
                  <a:lnTo>
                    <a:pt x="625" y="1862"/>
                  </a:lnTo>
                  <a:lnTo>
                    <a:pt x="643" y="1866"/>
                  </a:lnTo>
                  <a:lnTo>
                    <a:pt x="660" y="1870"/>
                  </a:lnTo>
                  <a:lnTo>
                    <a:pt x="679" y="1872"/>
                  </a:lnTo>
                  <a:lnTo>
                    <a:pt x="699" y="1874"/>
                  </a:lnTo>
                  <a:lnTo>
                    <a:pt x="699" y="1931"/>
                  </a:lnTo>
                  <a:lnTo>
                    <a:pt x="0" y="1931"/>
                  </a:lnTo>
                  <a:lnTo>
                    <a:pt x="0" y="1874"/>
                  </a:lnTo>
                  <a:lnTo>
                    <a:pt x="19" y="1873"/>
                  </a:lnTo>
                  <a:lnTo>
                    <a:pt x="37" y="1871"/>
                  </a:lnTo>
                  <a:lnTo>
                    <a:pt x="56" y="1869"/>
                  </a:lnTo>
                  <a:lnTo>
                    <a:pt x="72" y="1866"/>
                  </a:lnTo>
                  <a:lnTo>
                    <a:pt x="88" y="1862"/>
                  </a:lnTo>
                  <a:lnTo>
                    <a:pt x="105" y="1857"/>
                  </a:lnTo>
                  <a:lnTo>
                    <a:pt x="120" y="1852"/>
                  </a:lnTo>
                  <a:lnTo>
                    <a:pt x="135" y="1845"/>
                  </a:lnTo>
                  <a:lnTo>
                    <a:pt x="149" y="1839"/>
                  </a:lnTo>
                  <a:lnTo>
                    <a:pt x="162" y="1831"/>
                  </a:lnTo>
                  <a:lnTo>
                    <a:pt x="175" y="1823"/>
                  </a:lnTo>
                  <a:lnTo>
                    <a:pt x="188" y="1814"/>
                  </a:lnTo>
                  <a:lnTo>
                    <a:pt x="199" y="1804"/>
                  </a:lnTo>
                  <a:lnTo>
                    <a:pt x="211" y="1793"/>
                  </a:lnTo>
                  <a:lnTo>
                    <a:pt x="222" y="1782"/>
                  </a:lnTo>
                  <a:lnTo>
                    <a:pt x="232" y="1769"/>
                  </a:lnTo>
                  <a:lnTo>
                    <a:pt x="241" y="1756"/>
                  </a:lnTo>
                  <a:lnTo>
                    <a:pt x="252" y="1742"/>
                  </a:lnTo>
                  <a:lnTo>
                    <a:pt x="260" y="1727"/>
                  </a:lnTo>
                  <a:lnTo>
                    <a:pt x="269" y="1712"/>
                  </a:lnTo>
                  <a:lnTo>
                    <a:pt x="277" y="1695"/>
                  </a:lnTo>
                  <a:lnTo>
                    <a:pt x="284" y="1677"/>
                  </a:lnTo>
                  <a:lnTo>
                    <a:pt x="292" y="1659"/>
                  </a:lnTo>
                  <a:lnTo>
                    <a:pt x="299" y="1639"/>
                  </a:lnTo>
                  <a:lnTo>
                    <a:pt x="306" y="1619"/>
                  </a:lnTo>
                  <a:lnTo>
                    <a:pt x="312" y="1598"/>
                  </a:lnTo>
                  <a:lnTo>
                    <a:pt x="317" y="1576"/>
                  </a:lnTo>
                  <a:lnTo>
                    <a:pt x="323" y="1552"/>
                  </a:lnTo>
                  <a:lnTo>
                    <a:pt x="334" y="1503"/>
                  </a:lnTo>
                  <a:lnTo>
                    <a:pt x="343" y="1449"/>
                  </a:lnTo>
                  <a:lnTo>
                    <a:pt x="535" y="188"/>
                  </a:lnTo>
                  <a:lnTo>
                    <a:pt x="519" y="174"/>
                  </a:lnTo>
                  <a:lnTo>
                    <a:pt x="504" y="160"/>
                  </a:lnTo>
                  <a:lnTo>
                    <a:pt x="489" y="147"/>
                  </a:lnTo>
                  <a:lnTo>
                    <a:pt x="472" y="135"/>
                  </a:lnTo>
                  <a:lnTo>
                    <a:pt x="456" y="124"/>
                  </a:lnTo>
                  <a:lnTo>
                    <a:pt x="438" y="112"/>
                  </a:lnTo>
                  <a:lnTo>
                    <a:pt x="421" y="103"/>
                  </a:lnTo>
                  <a:lnTo>
                    <a:pt x="402" y="94"/>
                  </a:lnTo>
                  <a:lnTo>
                    <a:pt x="384" y="86"/>
                  </a:lnTo>
                  <a:lnTo>
                    <a:pt x="367" y="78"/>
                  </a:lnTo>
                  <a:lnTo>
                    <a:pt x="347" y="72"/>
                  </a:lnTo>
                  <a:lnTo>
                    <a:pt x="329" y="67"/>
                  </a:lnTo>
                  <a:lnTo>
                    <a:pt x="310" y="63"/>
                  </a:lnTo>
                  <a:lnTo>
                    <a:pt x="292" y="60"/>
                  </a:lnTo>
                  <a:lnTo>
                    <a:pt x="272" y="58"/>
                  </a:lnTo>
                  <a:lnTo>
                    <a:pt x="254" y="56"/>
                  </a:lnTo>
                  <a:lnTo>
                    <a:pt x="254" y="0"/>
                  </a:lnTo>
                  <a:lnTo>
                    <a:pt x="949" y="0"/>
                  </a:lnTo>
                  <a:lnTo>
                    <a:pt x="1455" y="1274"/>
                  </a:lnTo>
                  <a:lnTo>
                    <a:pt x="1966" y="0"/>
                  </a:lnTo>
                  <a:lnTo>
                    <a:pt x="2620" y="0"/>
                  </a:lnTo>
                  <a:lnTo>
                    <a:pt x="2620" y="56"/>
                  </a:lnTo>
                  <a:lnTo>
                    <a:pt x="2601" y="60"/>
                  </a:lnTo>
                  <a:lnTo>
                    <a:pt x="2584" y="64"/>
                  </a:lnTo>
                  <a:lnTo>
                    <a:pt x="2567" y="68"/>
                  </a:lnTo>
                  <a:lnTo>
                    <a:pt x="2552" y="73"/>
                  </a:lnTo>
                  <a:lnTo>
                    <a:pt x="2538" y="78"/>
                  </a:lnTo>
                  <a:lnTo>
                    <a:pt x="2523" y="83"/>
                  </a:lnTo>
                  <a:lnTo>
                    <a:pt x="2510" y="90"/>
                  </a:lnTo>
                  <a:lnTo>
                    <a:pt x="2498" y="96"/>
                  </a:lnTo>
                  <a:lnTo>
                    <a:pt x="2486" y="102"/>
                  </a:lnTo>
                  <a:lnTo>
                    <a:pt x="2476" y="109"/>
                  </a:lnTo>
                  <a:lnTo>
                    <a:pt x="2466" y="116"/>
                  </a:lnTo>
                  <a:lnTo>
                    <a:pt x="2457" y="125"/>
                  </a:lnTo>
                  <a:lnTo>
                    <a:pt x="2447" y="133"/>
                  </a:lnTo>
                  <a:lnTo>
                    <a:pt x="2440" y="141"/>
                  </a:lnTo>
                  <a:lnTo>
                    <a:pt x="2433" y="150"/>
                  </a:lnTo>
                  <a:lnTo>
                    <a:pt x="2426" y="159"/>
                  </a:lnTo>
                  <a:lnTo>
                    <a:pt x="2421" y="170"/>
                  </a:lnTo>
                  <a:lnTo>
                    <a:pt x="2415" y="180"/>
                  </a:lnTo>
                  <a:lnTo>
                    <a:pt x="2410" y="191"/>
                  </a:lnTo>
                  <a:lnTo>
                    <a:pt x="2406" y="201"/>
                  </a:lnTo>
                  <a:lnTo>
                    <a:pt x="2403" y="214"/>
                  </a:lnTo>
                  <a:lnTo>
                    <a:pt x="2400" y="225"/>
                  </a:lnTo>
                  <a:lnTo>
                    <a:pt x="2398" y="238"/>
                  </a:lnTo>
                  <a:lnTo>
                    <a:pt x="2396" y="251"/>
                  </a:lnTo>
                  <a:lnTo>
                    <a:pt x="2395" y="264"/>
                  </a:lnTo>
                  <a:lnTo>
                    <a:pt x="2395" y="277"/>
                  </a:lnTo>
                  <a:lnTo>
                    <a:pt x="2395" y="292"/>
                  </a:lnTo>
                  <a:lnTo>
                    <a:pt x="2395" y="307"/>
                  </a:lnTo>
                  <a:lnTo>
                    <a:pt x="2397" y="337"/>
                  </a:lnTo>
                  <a:lnTo>
                    <a:pt x="2401" y="370"/>
                  </a:lnTo>
                  <a:lnTo>
                    <a:pt x="2577" y="15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D89CEC7A-E809-F649-943A-09C3565A7BC6}"/>
                </a:ext>
              </a:extLst>
            </p:cNvPr>
            <p:cNvSpPr>
              <a:spLocks/>
            </p:cNvSpPr>
            <p:nvPr/>
          </p:nvSpPr>
          <p:spPr bwMode="gray">
            <a:xfrm>
              <a:off x="3169" y="2751"/>
              <a:ext cx="561" cy="444"/>
            </a:xfrm>
            <a:custGeom>
              <a:avLst/>
              <a:gdLst>
                <a:gd name="T0" fmla="*/ 192 w 1679"/>
                <a:gd name="T1" fmla="*/ 273 h 1343"/>
                <a:gd name="T2" fmla="*/ 179 w 1679"/>
                <a:gd name="T3" fmla="*/ 214 h 1343"/>
                <a:gd name="T4" fmla="*/ 163 w 1679"/>
                <a:gd name="T5" fmla="*/ 184 h 1343"/>
                <a:gd name="T6" fmla="*/ 147 w 1679"/>
                <a:gd name="T7" fmla="*/ 165 h 1343"/>
                <a:gd name="T8" fmla="*/ 126 w 1679"/>
                <a:gd name="T9" fmla="*/ 148 h 1343"/>
                <a:gd name="T10" fmla="*/ 73 w 1679"/>
                <a:gd name="T11" fmla="*/ 124 h 1343"/>
                <a:gd name="T12" fmla="*/ 0 w 1679"/>
                <a:gd name="T13" fmla="*/ 105 h 1343"/>
                <a:gd name="T14" fmla="*/ 567 w 1679"/>
                <a:gd name="T15" fmla="*/ 0 h 1343"/>
                <a:gd name="T16" fmla="*/ 568 w 1679"/>
                <a:gd name="T17" fmla="*/ 945 h 1343"/>
                <a:gd name="T18" fmla="*/ 574 w 1679"/>
                <a:gd name="T19" fmla="*/ 982 h 1343"/>
                <a:gd name="T20" fmla="*/ 585 w 1679"/>
                <a:gd name="T21" fmla="*/ 1014 h 1343"/>
                <a:gd name="T22" fmla="*/ 599 w 1679"/>
                <a:gd name="T23" fmla="*/ 1043 h 1343"/>
                <a:gd name="T24" fmla="*/ 618 w 1679"/>
                <a:gd name="T25" fmla="*/ 1068 h 1343"/>
                <a:gd name="T26" fmla="*/ 640 w 1679"/>
                <a:gd name="T27" fmla="*/ 1088 h 1343"/>
                <a:gd name="T28" fmla="*/ 666 w 1679"/>
                <a:gd name="T29" fmla="*/ 1106 h 1343"/>
                <a:gd name="T30" fmla="*/ 694 w 1679"/>
                <a:gd name="T31" fmla="*/ 1118 h 1343"/>
                <a:gd name="T32" fmla="*/ 750 w 1679"/>
                <a:gd name="T33" fmla="*/ 1131 h 1343"/>
                <a:gd name="T34" fmla="*/ 822 w 1679"/>
                <a:gd name="T35" fmla="*/ 1135 h 1343"/>
                <a:gd name="T36" fmla="*/ 884 w 1679"/>
                <a:gd name="T37" fmla="*/ 1124 h 1343"/>
                <a:gd name="T38" fmla="*/ 942 w 1679"/>
                <a:gd name="T39" fmla="*/ 1100 h 1343"/>
                <a:gd name="T40" fmla="*/ 995 w 1679"/>
                <a:gd name="T41" fmla="*/ 1058 h 1343"/>
                <a:gd name="T42" fmla="*/ 1051 w 1679"/>
                <a:gd name="T43" fmla="*/ 995 h 1343"/>
                <a:gd name="T44" fmla="*/ 1108 w 1679"/>
                <a:gd name="T45" fmla="*/ 911 h 1343"/>
                <a:gd name="T46" fmla="*/ 1105 w 1679"/>
                <a:gd name="T47" fmla="*/ 254 h 1343"/>
                <a:gd name="T48" fmla="*/ 1090 w 1679"/>
                <a:gd name="T49" fmla="*/ 207 h 1343"/>
                <a:gd name="T50" fmla="*/ 1059 w 1679"/>
                <a:gd name="T51" fmla="*/ 169 h 1343"/>
                <a:gd name="T52" fmla="*/ 1016 w 1679"/>
                <a:gd name="T53" fmla="*/ 138 h 1343"/>
                <a:gd name="T54" fmla="*/ 959 w 1679"/>
                <a:gd name="T55" fmla="*/ 117 h 1343"/>
                <a:gd name="T56" fmla="*/ 914 w 1679"/>
                <a:gd name="T57" fmla="*/ 50 h 1343"/>
                <a:gd name="T58" fmla="*/ 1481 w 1679"/>
                <a:gd name="T59" fmla="*/ 990 h 1343"/>
                <a:gd name="T60" fmla="*/ 1486 w 1679"/>
                <a:gd name="T61" fmla="*/ 1070 h 1343"/>
                <a:gd name="T62" fmla="*/ 1494 w 1679"/>
                <a:gd name="T63" fmla="*/ 1112 h 1343"/>
                <a:gd name="T64" fmla="*/ 1504 w 1679"/>
                <a:gd name="T65" fmla="*/ 1138 h 1343"/>
                <a:gd name="T66" fmla="*/ 1518 w 1679"/>
                <a:gd name="T67" fmla="*/ 1159 h 1343"/>
                <a:gd name="T68" fmla="*/ 1537 w 1679"/>
                <a:gd name="T69" fmla="*/ 1178 h 1343"/>
                <a:gd name="T70" fmla="*/ 1579 w 1679"/>
                <a:gd name="T71" fmla="*/ 1204 h 1343"/>
                <a:gd name="T72" fmla="*/ 1650 w 1679"/>
                <a:gd name="T73" fmla="*/ 1229 h 1343"/>
                <a:gd name="T74" fmla="*/ 1108 w 1679"/>
                <a:gd name="T75" fmla="*/ 1343 h 1343"/>
                <a:gd name="T76" fmla="*/ 1075 w 1679"/>
                <a:gd name="T77" fmla="*/ 1078 h 1343"/>
                <a:gd name="T78" fmla="*/ 1022 w 1679"/>
                <a:gd name="T79" fmla="*/ 1146 h 1343"/>
                <a:gd name="T80" fmla="*/ 981 w 1679"/>
                <a:gd name="T81" fmla="*/ 1190 h 1343"/>
                <a:gd name="T82" fmla="*/ 938 w 1679"/>
                <a:gd name="T83" fmla="*/ 1228 h 1343"/>
                <a:gd name="T84" fmla="*/ 893 w 1679"/>
                <a:gd name="T85" fmla="*/ 1261 h 1343"/>
                <a:gd name="T86" fmla="*/ 847 w 1679"/>
                <a:gd name="T87" fmla="*/ 1287 h 1343"/>
                <a:gd name="T88" fmla="*/ 799 w 1679"/>
                <a:gd name="T89" fmla="*/ 1309 h 1343"/>
                <a:gd name="T90" fmla="*/ 750 w 1679"/>
                <a:gd name="T91" fmla="*/ 1325 h 1343"/>
                <a:gd name="T92" fmla="*/ 698 w 1679"/>
                <a:gd name="T93" fmla="*/ 1336 h 1343"/>
                <a:gd name="T94" fmla="*/ 644 w 1679"/>
                <a:gd name="T95" fmla="*/ 1342 h 1343"/>
                <a:gd name="T96" fmla="*/ 583 w 1679"/>
                <a:gd name="T97" fmla="*/ 1343 h 1343"/>
                <a:gd name="T98" fmla="*/ 515 w 1679"/>
                <a:gd name="T99" fmla="*/ 1337 h 1343"/>
                <a:gd name="T100" fmla="*/ 453 w 1679"/>
                <a:gd name="T101" fmla="*/ 1323 h 1343"/>
                <a:gd name="T102" fmla="*/ 397 w 1679"/>
                <a:gd name="T103" fmla="*/ 1303 h 1343"/>
                <a:gd name="T104" fmla="*/ 348 w 1679"/>
                <a:gd name="T105" fmla="*/ 1276 h 1343"/>
                <a:gd name="T106" fmla="*/ 304 w 1679"/>
                <a:gd name="T107" fmla="*/ 1242 h 1343"/>
                <a:gd name="T108" fmla="*/ 268 w 1679"/>
                <a:gd name="T109" fmla="*/ 1202 h 1343"/>
                <a:gd name="T110" fmla="*/ 238 w 1679"/>
                <a:gd name="T111" fmla="*/ 1157 h 1343"/>
                <a:gd name="T112" fmla="*/ 216 w 1679"/>
                <a:gd name="T113" fmla="*/ 1105 h 1343"/>
                <a:gd name="T114" fmla="*/ 201 w 1679"/>
                <a:gd name="T115" fmla="*/ 1048 h 1343"/>
                <a:gd name="T116" fmla="*/ 195 w 1679"/>
                <a:gd name="T117" fmla="*/ 986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79" h="1343">
                  <a:moveTo>
                    <a:pt x="194" y="321"/>
                  </a:moveTo>
                  <a:lnTo>
                    <a:pt x="194" y="295"/>
                  </a:lnTo>
                  <a:lnTo>
                    <a:pt x="192" y="273"/>
                  </a:lnTo>
                  <a:lnTo>
                    <a:pt x="189" y="251"/>
                  </a:lnTo>
                  <a:lnTo>
                    <a:pt x="185" y="232"/>
                  </a:lnTo>
                  <a:lnTo>
                    <a:pt x="179" y="214"/>
                  </a:lnTo>
                  <a:lnTo>
                    <a:pt x="172" y="199"/>
                  </a:lnTo>
                  <a:lnTo>
                    <a:pt x="167" y="191"/>
                  </a:lnTo>
                  <a:lnTo>
                    <a:pt x="163" y="184"/>
                  </a:lnTo>
                  <a:lnTo>
                    <a:pt x="158" y="177"/>
                  </a:lnTo>
                  <a:lnTo>
                    <a:pt x="153" y="171"/>
                  </a:lnTo>
                  <a:lnTo>
                    <a:pt x="147" y="165"/>
                  </a:lnTo>
                  <a:lnTo>
                    <a:pt x="140" y="160"/>
                  </a:lnTo>
                  <a:lnTo>
                    <a:pt x="133" y="154"/>
                  </a:lnTo>
                  <a:lnTo>
                    <a:pt x="126" y="148"/>
                  </a:lnTo>
                  <a:lnTo>
                    <a:pt x="111" y="139"/>
                  </a:lnTo>
                  <a:lnTo>
                    <a:pt x="92" y="131"/>
                  </a:lnTo>
                  <a:lnTo>
                    <a:pt x="73" y="124"/>
                  </a:lnTo>
                  <a:lnTo>
                    <a:pt x="50" y="117"/>
                  </a:lnTo>
                  <a:lnTo>
                    <a:pt x="27" y="111"/>
                  </a:lnTo>
                  <a:lnTo>
                    <a:pt x="0" y="105"/>
                  </a:lnTo>
                  <a:lnTo>
                    <a:pt x="0" y="50"/>
                  </a:lnTo>
                  <a:lnTo>
                    <a:pt x="511" y="0"/>
                  </a:lnTo>
                  <a:lnTo>
                    <a:pt x="567" y="0"/>
                  </a:lnTo>
                  <a:lnTo>
                    <a:pt x="567" y="917"/>
                  </a:lnTo>
                  <a:lnTo>
                    <a:pt x="567" y="931"/>
                  </a:lnTo>
                  <a:lnTo>
                    <a:pt x="568" y="945"/>
                  </a:lnTo>
                  <a:lnTo>
                    <a:pt x="569" y="957"/>
                  </a:lnTo>
                  <a:lnTo>
                    <a:pt x="571" y="969"/>
                  </a:lnTo>
                  <a:lnTo>
                    <a:pt x="574" y="982"/>
                  </a:lnTo>
                  <a:lnTo>
                    <a:pt x="577" y="993"/>
                  </a:lnTo>
                  <a:lnTo>
                    <a:pt x="581" y="1003"/>
                  </a:lnTo>
                  <a:lnTo>
                    <a:pt x="585" y="1014"/>
                  </a:lnTo>
                  <a:lnTo>
                    <a:pt x="589" y="1024"/>
                  </a:lnTo>
                  <a:lnTo>
                    <a:pt x="594" y="1034"/>
                  </a:lnTo>
                  <a:lnTo>
                    <a:pt x="599" y="1043"/>
                  </a:lnTo>
                  <a:lnTo>
                    <a:pt x="604" y="1051"/>
                  </a:lnTo>
                  <a:lnTo>
                    <a:pt x="610" y="1060"/>
                  </a:lnTo>
                  <a:lnTo>
                    <a:pt x="618" y="1068"/>
                  </a:lnTo>
                  <a:lnTo>
                    <a:pt x="625" y="1075"/>
                  </a:lnTo>
                  <a:lnTo>
                    <a:pt x="632" y="1082"/>
                  </a:lnTo>
                  <a:lnTo>
                    <a:pt x="640" y="1088"/>
                  </a:lnTo>
                  <a:lnTo>
                    <a:pt x="648" y="1095"/>
                  </a:lnTo>
                  <a:lnTo>
                    <a:pt x="657" y="1100"/>
                  </a:lnTo>
                  <a:lnTo>
                    <a:pt x="666" y="1106"/>
                  </a:lnTo>
                  <a:lnTo>
                    <a:pt x="675" y="1110"/>
                  </a:lnTo>
                  <a:lnTo>
                    <a:pt x="684" y="1114"/>
                  </a:lnTo>
                  <a:lnTo>
                    <a:pt x="694" y="1118"/>
                  </a:lnTo>
                  <a:lnTo>
                    <a:pt x="705" y="1122"/>
                  </a:lnTo>
                  <a:lnTo>
                    <a:pt x="726" y="1127"/>
                  </a:lnTo>
                  <a:lnTo>
                    <a:pt x="750" y="1131"/>
                  </a:lnTo>
                  <a:lnTo>
                    <a:pt x="773" y="1135"/>
                  </a:lnTo>
                  <a:lnTo>
                    <a:pt x="798" y="1135"/>
                  </a:lnTo>
                  <a:lnTo>
                    <a:pt x="822" y="1135"/>
                  </a:lnTo>
                  <a:lnTo>
                    <a:pt x="843" y="1132"/>
                  </a:lnTo>
                  <a:lnTo>
                    <a:pt x="864" y="1129"/>
                  </a:lnTo>
                  <a:lnTo>
                    <a:pt x="884" y="1124"/>
                  </a:lnTo>
                  <a:lnTo>
                    <a:pt x="904" y="1117"/>
                  </a:lnTo>
                  <a:lnTo>
                    <a:pt x="922" y="1109"/>
                  </a:lnTo>
                  <a:lnTo>
                    <a:pt x="942" y="1100"/>
                  </a:lnTo>
                  <a:lnTo>
                    <a:pt x="959" y="1087"/>
                  </a:lnTo>
                  <a:lnTo>
                    <a:pt x="978" y="1073"/>
                  </a:lnTo>
                  <a:lnTo>
                    <a:pt x="995" y="1058"/>
                  </a:lnTo>
                  <a:lnTo>
                    <a:pt x="1014" y="1039"/>
                  </a:lnTo>
                  <a:lnTo>
                    <a:pt x="1032" y="1019"/>
                  </a:lnTo>
                  <a:lnTo>
                    <a:pt x="1051" y="995"/>
                  </a:lnTo>
                  <a:lnTo>
                    <a:pt x="1069" y="969"/>
                  </a:lnTo>
                  <a:lnTo>
                    <a:pt x="1088" y="942"/>
                  </a:lnTo>
                  <a:lnTo>
                    <a:pt x="1108" y="911"/>
                  </a:lnTo>
                  <a:lnTo>
                    <a:pt x="1108" y="291"/>
                  </a:lnTo>
                  <a:lnTo>
                    <a:pt x="1108" y="272"/>
                  </a:lnTo>
                  <a:lnTo>
                    <a:pt x="1105" y="254"/>
                  </a:lnTo>
                  <a:lnTo>
                    <a:pt x="1102" y="238"/>
                  </a:lnTo>
                  <a:lnTo>
                    <a:pt x="1096" y="221"/>
                  </a:lnTo>
                  <a:lnTo>
                    <a:pt x="1090" y="207"/>
                  </a:lnTo>
                  <a:lnTo>
                    <a:pt x="1080" y="194"/>
                  </a:lnTo>
                  <a:lnTo>
                    <a:pt x="1071" y="180"/>
                  </a:lnTo>
                  <a:lnTo>
                    <a:pt x="1059" y="169"/>
                  </a:lnTo>
                  <a:lnTo>
                    <a:pt x="1046" y="158"/>
                  </a:lnTo>
                  <a:lnTo>
                    <a:pt x="1032" y="147"/>
                  </a:lnTo>
                  <a:lnTo>
                    <a:pt x="1016" y="138"/>
                  </a:lnTo>
                  <a:lnTo>
                    <a:pt x="998" y="130"/>
                  </a:lnTo>
                  <a:lnTo>
                    <a:pt x="980" y="123"/>
                  </a:lnTo>
                  <a:lnTo>
                    <a:pt x="959" y="117"/>
                  </a:lnTo>
                  <a:lnTo>
                    <a:pt x="937" y="110"/>
                  </a:lnTo>
                  <a:lnTo>
                    <a:pt x="914" y="105"/>
                  </a:lnTo>
                  <a:lnTo>
                    <a:pt x="914" y="50"/>
                  </a:lnTo>
                  <a:lnTo>
                    <a:pt x="1425" y="0"/>
                  </a:lnTo>
                  <a:lnTo>
                    <a:pt x="1481" y="0"/>
                  </a:lnTo>
                  <a:lnTo>
                    <a:pt x="1481" y="990"/>
                  </a:lnTo>
                  <a:lnTo>
                    <a:pt x="1481" y="1020"/>
                  </a:lnTo>
                  <a:lnTo>
                    <a:pt x="1482" y="1046"/>
                  </a:lnTo>
                  <a:lnTo>
                    <a:pt x="1486" y="1070"/>
                  </a:lnTo>
                  <a:lnTo>
                    <a:pt x="1489" y="1092"/>
                  </a:lnTo>
                  <a:lnTo>
                    <a:pt x="1491" y="1102"/>
                  </a:lnTo>
                  <a:lnTo>
                    <a:pt x="1494" y="1112"/>
                  </a:lnTo>
                  <a:lnTo>
                    <a:pt x="1497" y="1121"/>
                  </a:lnTo>
                  <a:lnTo>
                    <a:pt x="1500" y="1129"/>
                  </a:lnTo>
                  <a:lnTo>
                    <a:pt x="1504" y="1138"/>
                  </a:lnTo>
                  <a:lnTo>
                    <a:pt x="1508" y="1145"/>
                  </a:lnTo>
                  <a:lnTo>
                    <a:pt x="1513" y="1153"/>
                  </a:lnTo>
                  <a:lnTo>
                    <a:pt x="1518" y="1159"/>
                  </a:lnTo>
                  <a:lnTo>
                    <a:pt x="1524" y="1166"/>
                  </a:lnTo>
                  <a:lnTo>
                    <a:pt x="1530" y="1173"/>
                  </a:lnTo>
                  <a:lnTo>
                    <a:pt x="1537" y="1178"/>
                  </a:lnTo>
                  <a:lnTo>
                    <a:pt x="1544" y="1184"/>
                  </a:lnTo>
                  <a:lnTo>
                    <a:pt x="1560" y="1194"/>
                  </a:lnTo>
                  <a:lnTo>
                    <a:pt x="1579" y="1204"/>
                  </a:lnTo>
                  <a:lnTo>
                    <a:pt x="1599" y="1213"/>
                  </a:lnTo>
                  <a:lnTo>
                    <a:pt x="1623" y="1221"/>
                  </a:lnTo>
                  <a:lnTo>
                    <a:pt x="1650" y="1229"/>
                  </a:lnTo>
                  <a:lnTo>
                    <a:pt x="1679" y="1237"/>
                  </a:lnTo>
                  <a:lnTo>
                    <a:pt x="1679" y="1294"/>
                  </a:lnTo>
                  <a:lnTo>
                    <a:pt x="1108" y="1343"/>
                  </a:lnTo>
                  <a:lnTo>
                    <a:pt x="1108" y="1040"/>
                  </a:lnTo>
                  <a:lnTo>
                    <a:pt x="1102" y="1040"/>
                  </a:lnTo>
                  <a:lnTo>
                    <a:pt x="1075" y="1078"/>
                  </a:lnTo>
                  <a:lnTo>
                    <a:pt x="1048" y="1113"/>
                  </a:lnTo>
                  <a:lnTo>
                    <a:pt x="1035" y="1130"/>
                  </a:lnTo>
                  <a:lnTo>
                    <a:pt x="1022" y="1146"/>
                  </a:lnTo>
                  <a:lnTo>
                    <a:pt x="1008" y="1161"/>
                  </a:lnTo>
                  <a:lnTo>
                    <a:pt x="994" y="1176"/>
                  </a:lnTo>
                  <a:lnTo>
                    <a:pt x="981" y="1190"/>
                  </a:lnTo>
                  <a:lnTo>
                    <a:pt x="966" y="1203"/>
                  </a:lnTo>
                  <a:lnTo>
                    <a:pt x="952" y="1217"/>
                  </a:lnTo>
                  <a:lnTo>
                    <a:pt x="938" y="1228"/>
                  </a:lnTo>
                  <a:lnTo>
                    <a:pt x="922" y="1240"/>
                  </a:lnTo>
                  <a:lnTo>
                    <a:pt x="908" y="1251"/>
                  </a:lnTo>
                  <a:lnTo>
                    <a:pt x="893" y="1261"/>
                  </a:lnTo>
                  <a:lnTo>
                    <a:pt x="878" y="1270"/>
                  </a:lnTo>
                  <a:lnTo>
                    <a:pt x="863" y="1279"/>
                  </a:lnTo>
                  <a:lnTo>
                    <a:pt x="847" y="1287"/>
                  </a:lnTo>
                  <a:lnTo>
                    <a:pt x="831" y="1296"/>
                  </a:lnTo>
                  <a:lnTo>
                    <a:pt x="816" y="1303"/>
                  </a:lnTo>
                  <a:lnTo>
                    <a:pt x="799" y="1309"/>
                  </a:lnTo>
                  <a:lnTo>
                    <a:pt x="783" y="1315"/>
                  </a:lnTo>
                  <a:lnTo>
                    <a:pt x="766" y="1320"/>
                  </a:lnTo>
                  <a:lnTo>
                    <a:pt x="750" y="1325"/>
                  </a:lnTo>
                  <a:lnTo>
                    <a:pt x="732" y="1330"/>
                  </a:lnTo>
                  <a:lnTo>
                    <a:pt x="715" y="1333"/>
                  </a:lnTo>
                  <a:lnTo>
                    <a:pt x="698" y="1336"/>
                  </a:lnTo>
                  <a:lnTo>
                    <a:pt x="680" y="1339"/>
                  </a:lnTo>
                  <a:lnTo>
                    <a:pt x="663" y="1341"/>
                  </a:lnTo>
                  <a:lnTo>
                    <a:pt x="644" y="1342"/>
                  </a:lnTo>
                  <a:lnTo>
                    <a:pt x="626" y="1343"/>
                  </a:lnTo>
                  <a:lnTo>
                    <a:pt x="607" y="1343"/>
                  </a:lnTo>
                  <a:lnTo>
                    <a:pt x="583" y="1343"/>
                  </a:lnTo>
                  <a:lnTo>
                    <a:pt x="560" y="1341"/>
                  </a:lnTo>
                  <a:lnTo>
                    <a:pt x="538" y="1339"/>
                  </a:lnTo>
                  <a:lnTo>
                    <a:pt x="515" y="1337"/>
                  </a:lnTo>
                  <a:lnTo>
                    <a:pt x="493" y="1333"/>
                  </a:lnTo>
                  <a:lnTo>
                    <a:pt x="473" y="1328"/>
                  </a:lnTo>
                  <a:lnTo>
                    <a:pt x="453" y="1323"/>
                  </a:lnTo>
                  <a:lnTo>
                    <a:pt x="434" y="1317"/>
                  </a:lnTo>
                  <a:lnTo>
                    <a:pt x="415" y="1310"/>
                  </a:lnTo>
                  <a:lnTo>
                    <a:pt x="397" y="1303"/>
                  </a:lnTo>
                  <a:lnTo>
                    <a:pt x="380" y="1295"/>
                  </a:lnTo>
                  <a:lnTo>
                    <a:pt x="363" y="1285"/>
                  </a:lnTo>
                  <a:lnTo>
                    <a:pt x="348" y="1276"/>
                  </a:lnTo>
                  <a:lnTo>
                    <a:pt x="332" y="1266"/>
                  </a:lnTo>
                  <a:lnTo>
                    <a:pt x="318" y="1255"/>
                  </a:lnTo>
                  <a:lnTo>
                    <a:pt x="304" y="1242"/>
                  </a:lnTo>
                  <a:lnTo>
                    <a:pt x="291" y="1230"/>
                  </a:lnTo>
                  <a:lnTo>
                    <a:pt x="279" y="1217"/>
                  </a:lnTo>
                  <a:lnTo>
                    <a:pt x="268" y="1202"/>
                  </a:lnTo>
                  <a:lnTo>
                    <a:pt x="257" y="1188"/>
                  </a:lnTo>
                  <a:lnTo>
                    <a:pt x="247" y="1173"/>
                  </a:lnTo>
                  <a:lnTo>
                    <a:pt x="238" y="1157"/>
                  </a:lnTo>
                  <a:lnTo>
                    <a:pt x="230" y="1141"/>
                  </a:lnTo>
                  <a:lnTo>
                    <a:pt x="223" y="1123"/>
                  </a:lnTo>
                  <a:lnTo>
                    <a:pt x="216" y="1105"/>
                  </a:lnTo>
                  <a:lnTo>
                    <a:pt x="210" y="1086"/>
                  </a:lnTo>
                  <a:lnTo>
                    <a:pt x="205" y="1068"/>
                  </a:lnTo>
                  <a:lnTo>
                    <a:pt x="201" y="1048"/>
                  </a:lnTo>
                  <a:lnTo>
                    <a:pt x="198" y="1028"/>
                  </a:lnTo>
                  <a:lnTo>
                    <a:pt x="196" y="1007"/>
                  </a:lnTo>
                  <a:lnTo>
                    <a:pt x="195" y="986"/>
                  </a:lnTo>
                  <a:lnTo>
                    <a:pt x="194" y="963"/>
                  </a:lnTo>
                  <a:lnTo>
                    <a:pt x="194" y="3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DFE910D8-12B4-3842-801C-F2AE623417D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51" y="2607"/>
              <a:ext cx="347" cy="589"/>
            </a:xfrm>
            <a:custGeom>
              <a:avLst/>
              <a:gdLst>
                <a:gd name="T0" fmla="*/ 0 w 1046"/>
                <a:gd name="T1" fmla="*/ 580 h 1775"/>
                <a:gd name="T2" fmla="*/ 29 w 1046"/>
                <a:gd name="T3" fmla="*/ 498 h 1775"/>
                <a:gd name="T4" fmla="*/ 91 w 1046"/>
                <a:gd name="T5" fmla="*/ 454 h 1775"/>
                <a:gd name="T6" fmla="*/ 157 w 1046"/>
                <a:gd name="T7" fmla="*/ 401 h 1775"/>
                <a:gd name="T8" fmla="*/ 225 w 1046"/>
                <a:gd name="T9" fmla="*/ 340 h 1775"/>
                <a:gd name="T10" fmla="*/ 295 w 1046"/>
                <a:gd name="T11" fmla="*/ 273 h 1775"/>
                <a:gd name="T12" fmla="*/ 364 w 1046"/>
                <a:gd name="T13" fmla="*/ 200 h 1775"/>
                <a:gd name="T14" fmla="*/ 433 w 1046"/>
                <a:gd name="T15" fmla="*/ 123 h 1775"/>
                <a:gd name="T16" fmla="*/ 501 w 1046"/>
                <a:gd name="T17" fmla="*/ 42 h 1775"/>
                <a:gd name="T18" fmla="*/ 597 w 1046"/>
                <a:gd name="T19" fmla="*/ 0 h 1775"/>
                <a:gd name="T20" fmla="*/ 1006 w 1046"/>
                <a:gd name="T21" fmla="*/ 482 h 1775"/>
                <a:gd name="T22" fmla="*/ 597 w 1046"/>
                <a:gd name="T23" fmla="*/ 580 h 1775"/>
                <a:gd name="T24" fmla="*/ 597 w 1046"/>
                <a:gd name="T25" fmla="*/ 1334 h 1775"/>
                <a:gd name="T26" fmla="*/ 603 w 1046"/>
                <a:gd name="T27" fmla="*/ 1401 h 1775"/>
                <a:gd name="T28" fmla="*/ 611 w 1046"/>
                <a:gd name="T29" fmla="*/ 1446 h 1775"/>
                <a:gd name="T30" fmla="*/ 619 w 1046"/>
                <a:gd name="T31" fmla="*/ 1473 h 1775"/>
                <a:gd name="T32" fmla="*/ 628 w 1046"/>
                <a:gd name="T33" fmla="*/ 1499 h 1775"/>
                <a:gd name="T34" fmla="*/ 639 w 1046"/>
                <a:gd name="T35" fmla="*/ 1521 h 1775"/>
                <a:gd name="T36" fmla="*/ 652 w 1046"/>
                <a:gd name="T37" fmla="*/ 1542 h 1775"/>
                <a:gd name="T38" fmla="*/ 667 w 1046"/>
                <a:gd name="T39" fmla="*/ 1560 h 1775"/>
                <a:gd name="T40" fmla="*/ 684 w 1046"/>
                <a:gd name="T41" fmla="*/ 1576 h 1775"/>
                <a:gd name="T42" fmla="*/ 704 w 1046"/>
                <a:gd name="T43" fmla="*/ 1589 h 1775"/>
                <a:gd name="T44" fmla="*/ 726 w 1046"/>
                <a:gd name="T45" fmla="*/ 1600 h 1775"/>
                <a:gd name="T46" fmla="*/ 751 w 1046"/>
                <a:gd name="T47" fmla="*/ 1608 h 1775"/>
                <a:gd name="T48" fmla="*/ 779 w 1046"/>
                <a:gd name="T49" fmla="*/ 1614 h 1775"/>
                <a:gd name="T50" fmla="*/ 809 w 1046"/>
                <a:gd name="T51" fmla="*/ 1616 h 1775"/>
                <a:gd name="T52" fmla="*/ 836 w 1046"/>
                <a:gd name="T53" fmla="*/ 1616 h 1775"/>
                <a:gd name="T54" fmla="*/ 861 w 1046"/>
                <a:gd name="T55" fmla="*/ 1614 h 1775"/>
                <a:gd name="T56" fmla="*/ 883 w 1046"/>
                <a:gd name="T57" fmla="*/ 1608 h 1775"/>
                <a:gd name="T58" fmla="*/ 906 w 1046"/>
                <a:gd name="T59" fmla="*/ 1598 h 1775"/>
                <a:gd name="T60" fmla="*/ 929 w 1046"/>
                <a:gd name="T61" fmla="*/ 1587 h 1775"/>
                <a:gd name="T62" fmla="*/ 950 w 1046"/>
                <a:gd name="T63" fmla="*/ 1572 h 1775"/>
                <a:gd name="T64" fmla="*/ 973 w 1046"/>
                <a:gd name="T65" fmla="*/ 1552 h 1775"/>
                <a:gd name="T66" fmla="*/ 994 w 1046"/>
                <a:gd name="T67" fmla="*/ 1531 h 1775"/>
                <a:gd name="T68" fmla="*/ 1046 w 1046"/>
                <a:gd name="T69" fmla="*/ 1554 h 1775"/>
                <a:gd name="T70" fmla="*/ 1010 w 1046"/>
                <a:gd name="T71" fmla="*/ 1609 h 1775"/>
                <a:gd name="T72" fmla="*/ 970 w 1046"/>
                <a:gd name="T73" fmla="*/ 1654 h 1775"/>
                <a:gd name="T74" fmla="*/ 949 w 1046"/>
                <a:gd name="T75" fmla="*/ 1674 h 1775"/>
                <a:gd name="T76" fmla="*/ 928 w 1046"/>
                <a:gd name="T77" fmla="*/ 1692 h 1775"/>
                <a:gd name="T78" fmla="*/ 904 w 1046"/>
                <a:gd name="T79" fmla="*/ 1708 h 1775"/>
                <a:gd name="T80" fmla="*/ 880 w 1046"/>
                <a:gd name="T81" fmla="*/ 1723 h 1775"/>
                <a:gd name="T82" fmla="*/ 856 w 1046"/>
                <a:gd name="T83" fmla="*/ 1735 h 1775"/>
                <a:gd name="T84" fmla="*/ 829 w 1046"/>
                <a:gd name="T85" fmla="*/ 1746 h 1775"/>
                <a:gd name="T86" fmla="*/ 774 w 1046"/>
                <a:gd name="T87" fmla="*/ 1763 h 1775"/>
                <a:gd name="T88" fmla="*/ 712 w 1046"/>
                <a:gd name="T89" fmla="*/ 1772 h 1775"/>
                <a:gd name="T90" fmla="*/ 646 w 1046"/>
                <a:gd name="T91" fmla="*/ 1775 h 1775"/>
                <a:gd name="T92" fmla="*/ 602 w 1046"/>
                <a:gd name="T93" fmla="*/ 1774 h 1775"/>
                <a:gd name="T94" fmla="*/ 561 w 1046"/>
                <a:gd name="T95" fmla="*/ 1770 h 1775"/>
                <a:gd name="T96" fmla="*/ 520 w 1046"/>
                <a:gd name="T97" fmla="*/ 1763 h 1775"/>
                <a:gd name="T98" fmla="*/ 481 w 1046"/>
                <a:gd name="T99" fmla="*/ 1753 h 1775"/>
                <a:gd name="T100" fmla="*/ 444 w 1046"/>
                <a:gd name="T101" fmla="*/ 1740 h 1775"/>
                <a:gd name="T102" fmla="*/ 409 w 1046"/>
                <a:gd name="T103" fmla="*/ 1725 h 1775"/>
                <a:gd name="T104" fmla="*/ 378 w 1046"/>
                <a:gd name="T105" fmla="*/ 1706 h 1775"/>
                <a:gd name="T106" fmla="*/ 347 w 1046"/>
                <a:gd name="T107" fmla="*/ 1684 h 1775"/>
                <a:gd name="T108" fmla="*/ 320 w 1046"/>
                <a:gd name="T109" fmla="*/ 1658 h 1775"/>
                <a:gd name="T110" fmla="*/ 296 w 1046"/>
                <a:gd name="T111" fmla="*/ 1629 h 1775"/>
                <a:gd name="T112" fmla="*/ 275 w 1046"/>
                <a:gd name="T113" fmla="*/ 1596 h 1775"/>
                <a:gd name="T114" fmla="*/ 258 w 1046"/>
                <a:gd name="T115" fmla="*/ 1560 h 1775"/>
                <a:gd name="T116" fmla="*/ 243 w 1046"/>
                <a:gd name="T117" fmla="*/ 1521 h 1775"/>
                <a:gd name="T118" fmla="*/ 233 w 1046"/>
                <a:gd name="T119" fmla="*/ 1477 h 1775"/>
                <a:gd name="T120" fmla="*/ 226 w 1046"/>
                <a:gd name="T121" fmla="*/ 1430 h 1775"/>
                <a:gd name="T122" fmla="*/ 224 w 1046"/>
                <a:gd name="T123" fmla="*/ 137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6" h="1775">
                  <a:moveTo>
                    <a:pt x="224" y="580"/>
                  </a:moveTo>
                  <a:lnTo>
                    <a:pt x="0" y="580"/>
                  </a:lnTo>
                  <a:lnTo>
                    <a:pt x="0" y="518"/>
                  </a:lnTo>
                  <a:lnTo>
                    <a:pt x="29" y="498"/>
                  </a:lnTo>
                  <a:lnTo>
                    <a:pt x="60" y="478"/>
                  </a:lnTo>
                  <a:lnTo>
                    <a:pt x="91" y="454"/>
                  </a:lnTo>
                  <a:lnTo>
                    <a:pt x="124" y="429"/>
                  </a:lnTo>
                  <a:lnTo>
                    <a:pt x="157" y="401"/>
                  </a:lnTo>
                  <a:lnTo>
                    <a:pt x="191" y="371"/>
                  </a:lnTo>
                  <a:lnTo>
                    <a:pt x="225" y="340"/>
                  </a:lnTo>
                  <a:lnTo>
                    <a:pt x="260" y="307"/>
                  </a:lnTo>
                  <a:lnTo>
                    <a:pt x="295" y="273"/>
                  </a:lnTo>
                  <a:lnTo>
                    <a:pt x="329" y="237"/>
                  </a:lnTo>
                  <a:lnTo>
                    <a:pt x="364" y="200"/>
                  </a:lnTo>
                  <a:lnTo>
                    <a:pt x="398" y="162"/>
                  </a:lnTo>
                  <a:lnTo>
                    <a:pt x="433" y="123"/>
                  </a:lnTo>
                  <a:lnTo>
                    <a:pt x="467" y="83"/>
                  </a:lnTo>
                  <a:lnTo>
                    <a:pt x="501" y="42"/>
                  </a:lnTo>
                  <a:lnTo>
                    <a:pt x="534" y="0"/>
                  </a:lnTo>
                  <a:lnTo>
                    <a:pt x="597" y="0"/>
                  </a:lnTo>
                  <a:lnTo>
                    <a:pt x="597" y="482"/>
                  </a:lnTo>
                  <a:lnTo>
                    <a:pt x="1006" y="482"/>
                  </a:lnTo>
                  <a:lnTo>
                    <a:pt x="1006" y="580"/>
                  </a:lnTo>
                  <a:lnTo>
                    <a:pt x="597" y="580"/>
                  </a:lnTo>
                  <a:lnTo>
                    <a:pt x="597" y="1297"/>
                  </a:lnTo>
                  <a:lnTo>
                    <a:pt x="597" y="1334"/>
                  </a:lnTo>
                  <a:lnTo>
                    <a:pt x="599" y="1368"/>
                  </a:lnTo>
                  <a:lnTo>
                    <a:pt x="603" y="1401"/>
                  </a:lnTo>
                  <a:lnTo>
                    <a:pt x="607" y="1431"/>
                  </a:lnTo>
                  <a:lnTo>
                    <a:pt x="611" y="1446"/>
                  </a:lnTo>
                  <a:lnTo>
                    <a:pt x="615" y="1460"/>
                  </a:lnTo>
                  <a:lnTo>
                    <a:pt x="619" y="1473"/>
                  </a:lnTo>
                  <a:lnTo>
                    <a:pt x="623" y="1487"/>
                  </a:lnTo>
                  <a:lnTo>
                    <a:pt x="628" y="1499"/>
                  </a:lnTo>
                  <a:lnTo>
                    <a:pt x="633" y="1510"/>
                  </a:lnTo>
                  <a:lnTo>
                    <a:pt x="639" y="1521"/>
                  </a:lnTo>
                  <a:lnTo>
                    <a:pt x="645" y="1532"/>
                  </a:lnTo>
                  <a:lnTo>
                    <a:pt x="652" y="1542"/>
                  </a:lnTo>
                  <a:lnTo>
                    <a:pt x="659" y="1551"/>
                  </a:lnTo>
                  <a:lnTo>
                    <a:pt x="667" y="1560"/>
                  </a:lnTo>
                  <a:lnTo>
                    <a:pt x="675" y="1569"/>
                  </a:lnTo>
                  <a:lnTo>
                    <a:pt x="684" y="1576"/>
                  </a:lnTo>
                  <a:lnTo>
                    <a:pt x="694" y="1583"/>
                  </a:lnTo>
                  <a:lnTo>
                    <a:pt x="704" y="1589"/>
                  </a:lnTo>
                  <a:lnTo>
                    <a:pt x="715" y="1595"/>
                  </a:lnTo>
                  <a:lnTo>
                    <a:pt x="726" y="1600"/>
                  </a:lnTo>
                  <a:lnTo>
                    <a:pt x="739" y="1605"/>
                  </a:lnTo>
                  <a:lnTo>
                    <a:pt x="751" y="1608"/>
                  </a:lnTo>
                  <a:lnTo>
                    <a:pt x="764" y="1611"/>
                  </a:lnTo>
                  <a:lnTo>
                    <a:pt x="779" y="1614"/>
                  </a:lnTo>
                  <a:lnTo>
                    <a:pt x="793" y="1615"/>
                  </a:lnTo>
                  <a:lnTo>
                    <a:pt x="809" y="1616"/>
                  </a:lnTo>
                  <a:lnTo>
                    <a:pt x="824" y="1617"/>
                  </a:lnTo>
                  <a:lnTo>
                    <a:pt x="836" y="1616"/>
                  </a:lnTo>
                  <a:lnTo>
                    <a:pt x="849" y="1615"/>
                  </a:lnTo>
                  <a:lnTo>
                    <a:pt x="861" y="1614"/>
                  </a:lnTo>
                  <a:lnTo>
                    <a:pt x="872" y="1611"/>
                  </a:lnTo>
                  <a:lnTo>
                    <a:pt x="883" y="1608"/>
                  </a:lnTo>
                  <a:lnTo>
                    <a:pt x="895" y="1603"/>
                  </a:lnTo>
                  <a:lnTo>
                    <a:pt x="906" y="1598"/>
                  </a:lnTo>
                  <a:lnTo>
                    <a:pt x="917" y="1593"/>
                  </a:lnTo>
                  <a:lnTo>
                    <a:pt x="929" y="1587"/>
                  </a:lnTo>
                  <a:lnTo>
                    <a:pt x="940" y="1579"/>
                  </a:lnTo>
                  <a:lnTo>
                    <a:pt x="950" y="1572"/>
                  </a:lnTo>
                  <a:lnTo>
                    <a:pt x="961" y="1562"/>
                  </a:lnTo>
                  <a:lnTo>
                    <a:pt x="973" y="1552"/>
                  </a:lnTo>
                  <a:lnTo>
                    <a:pt x="984" y="1542"/>
                  </a:lnTo>
                  <a:lnTo>
                    <a:pt x="994" y="1531"/>
                  </a:lnTo>
                  <a:lnTo>
                    <a:pt x="1006" y="1517"/>
                  </a:lnTo>
                  <a:lnTo>
                    <a:pt x="1046" y="1554"/>
                  </a:lnTo>
                  <a:lnTo>
                    <a:pt x="1028" y="1582"/>
                  </a:lnTo>
                  <a:lnTo>
                    <a:pt x="1010" y="1609"/>
                  </a:lnTo>
                  <a:lnTo>
                    <a:pt x="990" y="1632"/>
                  </a:lnTo>
                  <a:lnTo>
                    <a:pt x="970" y="1654"/>
                  </a:lnTo>
                  <a:lnTo>
                    <a:pt x="959" y="1664"/>
                  </a:lnTo>
                  <a:lnTo>
                    <a:pt x="949" y="1674"/>
                  </a:lnTo>
                  <a:lnTo>
                    <a:pt x="938" y="1684"/>
                  </a:lnTo>
                  <a:lnTo>
                    <a:pt x="928" y="1692"/>
                  </a:lnTo>
                  <a:lnTo>
                    <a:pt x="916" y="1701"/>
                  </a:lnTo>
                  <a:lnTo>
                    <a:pt x="904" y="1708"/>
                  </a:lnTo>
                  <a:lnTo>
                    <a:pt x="893" y="1715"/>
                  </a:lnTo>
                  <a:lnTo>
                    <a:pt x="880" y="1723"/>
                  </a:lnTo>
                  <a:lnTo>
                    <a:pt x="868" y="1729"/>
                  </a:lnTo>
                  <a:lnTo>
                    <a:pt x="856" y="1735"/>
                  </a:lnTo>
                  <a:lnTo>
                    <a:pt x="842" y="1741"/>
                  </a:lnTo>
                  <a:lnTo>
                    <a:pt x="829" y="1746"/>
                  </a:lnTo>
                  <a:lnTo>
                    <a:pt x="802" y="1755"/>
                  </a:lnTo>
                  <a:lnTo>
                    <a:pt x="774" y="1763"/>
                  </a:lnTo>
                  <a:lnTo>
                    <a:pt x="744" y="1768"/>
                  </a:lnTo>
                  <a:lnTo>
                    <a:pt x="712" y="1772"/>
                  </a:lnTo>
                  <a:lnTo>
                    <a:pt x="680" y="1774"/>
                  </a:lnTo>
                  <a:lnTo>
                    <a:pt x="646" y="1775"/>
                  </a:lnTo>
                  <a:lnTo>
                    <a:pt x="624" y="1775"/>
                  </a:lnTo>
                  <a:lnTo>
                    <a:pt x="602" y="1774"/>
                  </a:lnTo>
                  <a:lnTo>
                    <a:pt x="582" y="1772"/>
                  </a:lnTo>
                  <a:lnTo>
                    <a:pt x="561" y="1770"/>
                  </a:lnTo>
                  <a:lnTo>
                    <a:pt x="541" y="1767"/>
                  </a:lnTo>
                  <a:lnTo>
                    <a:pt x="520" y="1763"/>
                  </a:lnTo>
                  <a:lnTo>
                    <a:pt x="501" y="1758"/>
                  </a:lnTo>
                  <a:lnTo>
                    <a:pt x="481" y="1753"/>
                  </a:lnTo>
                  <a:lnTo>
                    <a:pt x="463" y="1747"/>
                  </a:lnTo>
                  <a:lnTo>
                    <a:pt x="444" y="1740"/>
                  </a:lnTo>
                  <a:lnTo>
                    <a:pt x="427" y="1733"/>
                  </a:lnTo>
                  <a:lnTo>
                    <a:pt x="409" y="1725"/>
                  </a:lnTo>
                  <a:lnTo>
                    <a:pt x="393" y="1715"/>
                  </a:lnTo>
                  <a:lnTo>
                    <a:pt x="378" y="1706"/>
                  </a:lnTo>
                  <a:lnTo>
                    <a:pt x="362" y="1695"/>
                  </a:lnTo>
                  <a:lnTo>
                    <a:pt x="347" y="1684"/>
                  </a:lnTo>
                  <a:lnTo>
                    <a:pt x="333" y="1671"/>
                  </a:lnTo>
                  <a:lnTo>
                    <a:pt x="320" y="1658"/>
                  </a:lnTo>
                  <a:lnTo>
                    <a:pt x="308" y="1645"/>
                  </a:lnTo>
                  <a:lnTo>
                    <a:pt x="296" y="1629"/>
                  </a:lnTo>
                  <a:lnTo>
                    <a:pt x="285" y="1614"/>
                  </a:lnTo>
                  <a:lnTo>
                    <a:pt x="275" y="1596"/>
                  </a:lnTo>
                  <a:lnTo>
                    <a:pt x="266" y="1579"/>
                  </a:lnTo>
                  <a:lnTo>
                    <a:pt x="258" y="1560"/>
                  </a:lnTo>
                  <a:lnTo>
                    <a:pt x="249" y="1541"/>
                  </a:lnTo>
                  <a:lnTo>
                    <a:pt x="243" y="1521"/>
                  </a:lnTo>
                  <a:lnTo>
                    <a:pt x="237" y="1500"/>
                  </a:lnTo>
                  <a:lnTo>
                    <a:pt x="233" y="1477"/>
                  </a:lnTo>
                  <a:lnTo>
                    <a:pt x="229" y="1455"/>
                  </a:lnTo>
                  <a:lnTo>
                    <a:pt x="226" y="1430"/>
                  </a:lnTo>
                  <a:lnTo>
                    <a:pt x="225" y="1405"/>
                  </a:lnTo>
                  <a:lnTo>
                    <a:pt x="224" y="1379"/>
                  </a:lnTo>
                  <a:lnTo>
                    <a:pt x="224" y="5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076B1310-21CA-D14E-A252-44E21E7BF458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8" y="2751"/>
              <a:ext cx="561" cy="444"/>
            </a:xfrm>
            <a:custGeom>
              <a:avLst/>
              <a:gdLst>
                <a:gd name="T0" fmla="*/ 193 w 1679"/>
                <a:gd name="T1" fmla="*/ 273 h 1343"/>
                <a:gd name="T2" fmla="*/ 179 w 1679"/>
                <a:gd name="T3" fmla="*/ 214 h 1343"/>
                <a:gd name="T4" fmla="*/ 164 w 1679"/>
                <a:gd name="T5" fmla="*/ 184 h 1343"/>
                <a:gd name="T6" fmla="*/ 147 w 1679"/>
                <a:gd name="T7" fmla="*/ 165 h 1343"/>
                <a:gd name="T8" fmla="*/ 127 w 1679"/>
                <a:gd name="T9" fmla="*/ 148 h 1343"/>
                <a:gd name="T10" fmla="*/ 73 w 1679"/>
                <a:gd name="T11" fmla="*/ 124 h 1343"/>
                <a:gd name="T12" fmla="*/ 0 w 1679"/>
                <a:gd name="T13" fmla="*/ 105 h 1343"/>
                <a:gd name="T14" fmla="*/ 568 w 1679"/>
                <a:gd name="T15" fmla="*/ 0 h 1343"/>
                <a:gd name="T16" fmla="*/ 569 w 1679"/>
                <a:gd name="T17" fmla="*/ 945 h 1343"/>
                <a:gd name="T18" fmla="*/ 574 w 1679"/>
                <a:gd name="T19" fmla="*/ 982 h 1343"/>
                <a:gd name="T20" fmla="*/ 585 w 1679"/>
                <a:gd name="T21" fmla="*/ 1014 h 1343"/>
                <a:gd name="T22" fmla="*/ 599 w 1679"/>
                <a:gd name="T23" fmla="*/ 1043 h 1343"/>
                <a:gd name="T24" fmla="*/ 617 w 1679"/>
                <a:gd name="T25" fmla="*/ 1068 h 1343"/>
                <a:gd name="T26" fmla="*/ 640 w 1679"/>
                <a:gd name="T27" fmla="*/ 1088 h 1343"/>
                <a:gd name="T28" fmla="*/ 666 w 1679"/>
                <a:gd name="T29" fmla="*/ 1106 h 1343"/>
                <a:gd name="T30" fmla="*/ 694 w 1679"/>
                <a:gd name="T31" fmla="*/ 1118 h 1343"/>
                <a:gd name="T32" fmla="*/ 750 w 1679"/>
                <a:gd name="T33" fmla="*/ 1131 h 1343"/>
                <a:gd name="T34" fmla="*/ 820 w 1679"/>
                <a:gd name="T35" fmla="*/ 1135 h 1343"/>
                <a:gd name="T36" fmla="*/ 884 w 1679"/>
                <a:gd name="T37" fmla="*/ 1124 h 1343"/>
                <a:gd name="T38" fmla="*/ 942 w 1679"/>
                <a:gd name="T39" fmla="*/ 1100 h 1343"/>
                <a:gd name="T40" fmla="*/ 996 w 1679"/>
                <a:gd name="T41" fmla="*/ 1058 h 1343"/>
                <a:gd name="T42" fmla="*/ 1050 w 1679"/>
                <a:gd name="T43" fmla="*/ 995 h 1343"/>
                <a:gd name="T44" fmla="*/ 1109 w 1679"/>
                <a:gd name="T45" fmla="*/ 911 h 1343"/>
                <a:gd name="T46" fmla="*/ 1106 w 1679"/>
                <a:gd name="T47" fmla="*/ 254 h 1343"/>
                <a:gd name="T48" fmla="*/ 1089 w 1679"/>
                <a:gd name="T49" fmla="*/ 207 h 1343"/>
                <a:gd name="T50" fmla="*/ 1060 w 1679"/>
                <a:gd name="T51" fmla="*/ 169 h 1343"/>
                <a:gd name="T52" fmla="*/ 1015 w 1679"/>
                <a:gd name="T53" fmla="*/ 138 h 1343"/>
                <a:gd name="T54" fmla="*/ 959 w 1679"/>
                <a:gd name="T55" fmla="*/ 117 h 1343"/>
                <a:gd name="T56" fmla="*/ 914 w 1679"/>
                <a:gd name="T57" fmla="*/ 50 h 1343"/>
                <a:gd name="T58" fmla="*/ 1481 w 1679"/>
                <a:gd name="T59" fmla="*/ 990 h 1343"/>
                <a:gd name="T60" fmla="*/ 1485 w 1679"/>
                <a:gd name="T61" fmla="*/ 1070 h 1343"/>
                <a:gd name="T62" fmla="*/ 1494 w 1679"/>
                <a:gd name="T63" fmla="*/ 1112 h 1343"/>
                <a:gd name="T64" fmla="*/ 1504 w 1679"/>
                <a:gd name="T65" fmla="*/ 1138 h 1343"/>
                <a:gd name="T66" fmla="*/ 1518 w 1679"/>
                <a:gd name="T67" fmla="*/ 1159 h 1343"/>
                <a:gd name="T68" fmla="*/ 1537 w 1679"/>
                <a:gd name="T69" fmla="*/ 1178 h 1343"/>
                <a:gd name="T70" fmla="*/ 1579 w 1679"/>
                <a:gd name="T71" fmla="*/ 1204 h 1343"/>
                <a:gd name="T72" fmla="*/ 1649 w 1679"/>
                <a:gd name="T73" fmla="*/ 1229 h 1343"/>
                <a:gd name="T74" fmla="*/ 1109 w 1679"/>
                <a:gd name="T75" fmla="*/ 1343 h 1343"/>
                <a:gd name="T76" fmla="*/ 1076 w 1679"/>
                <a:gd name="T77" fmla="*/ 1078 h 1343"/>
                <a:gd name="T78" fmla="*/ 1022 w 1679"/>
                <a:gd name="T79" fmla="*/ 1146 h 1343"/>
                <a:gd name="T80" fmla="*/ 981 w 1679"/>
                <a:gd name="T81" fmla="*/ 1190 h 1343"/>
                <a:gd name="T82" fmla="*/ 937 w 1679"/>
                <a:gd name="T83" fmla="*/ 1228 h 1343"/>
                <a:gd name="T84" fmla="*/ 893 w 1679"/>
                <a:gd name="T85" fmla="*/ 1261 h 1343"/>
                <a:gd name="T86" fmla="*/ 847 w 1679"/>
                <a:gd name="T87" fmla="*/ 1287 h 1343"/>
                <a:gd name="T88" fmla="*/ 799 w 1679"/>
                <a:gd name="T89" fmla="*/ 1309 h 1343"/>
                <a:gd name="T90" fmla="*/ 750 w 1679"/>
                <a:gd name="T91" fmla="*/ 1325 h 1343"/>
                <a:gd name="T92" fmla="*/ 698 w 1679"/>
                <a:gd name="T93" fmla="*/ 1336 h 1343"/>
                <a:gd name="T94" fmla="*/ 644 w 1679"/>
                <a:gd name="T95" fmla="*/ 1342 h 1343"/>
                <a:gd name="T96" fmla="*/ 582 w 1679"/>
                <a:gd name="T97" fmla="*/ 1343 h 1343"/>
                <a:gd name="T98" fmla="*/ 515 w 1679"/>
                <a:gd name="T99" fmla="*/ 1337 h 1343"/>
                <a:gd name="T100" fmla="*/ 453 w 1679"/>
                <a:gd name="T101" fmla="*/ 1323 h 1343"/>
                <a:gd name="T102" fmla="*/ 397 w 1679"/>
                <a:gd name="T103" fmla="*/ 1303 h 1343"/>
                <a:gd name="T104" fmla="*/ 348 w 1679"/>
                <a:gd name="T105" fmla="*/ 1276 h 1343"/>
                <a:gd name="T106" fmla="*/ 304 w 1679"/>
                <a:gd name="T107" fmla="*/ 1242 h 1343"/>
                <a:gd name="T108" fmla="*/ 267 w 1679"/>
                <a:gd name="T109" fmla="*/ 1202 h 1343"/>
                <a:gd name="T110" fmla="*/ 239 w 1679"/>
                <a:gd name="T111" fmla="*/ 1157 h 1343"/>
                <a:gd name="T112" fmla="*/ 216 w 1679"/>
                <a:gd name="T113" fmla="*/ 1105 h 1343"/>
                <a:gd name="T114" fmla="*/ 202 w 1679"/>
                <a:gd name="T115" fmla="*/ 1048 h 1343"/>
                <a:gd name="T116" fmla="*/ 195 w 1679"/>
                <a:gd name="T117" fmla="*/ 986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79" h="1343">
                  <a:moveTo>
                    <a:pt x="195" y="321"/>
                  </a:moveTo>
                  <a:lnTo>
                    <a:pt x="195" y="295"/>
                  </a:lnTo>
                  <a:lnTo>
                    <a:pt x="193" y="273"/>
                  </a:lnTo>
                  <a:lnTo>
                    <a:pt x="190" y="251"/>
                  </a:lnTo>
                  <a:lnTo>
                    <a:pt x="185" y="232"/>
                  </a:lnTo>
                  <a:lnTo>
                    <a:pt x="179" y="214"/>
                  </a:lnTo>
                  <a:lnTo>
                    <a:pt x="172" y="199"/>
                  </a:lnTo>
                  <a:lnTo>
                    <a:pt x="168" y="191"/>
                  </a:lnTo>
                  <a:lnTo>
                    <a:pt x="164" y="184"/>
                  </a:lnTo>
                  <a:lnTo>
                    <a:pt x="159" y="177"/>
                  </a:lnTo>
                  <a:lnTo>
                    <a:pt x="153" y="171"/>
                  </a:lnTo>
                  <a:lnTo>
                    <a:pt x="147" y="165"/>
                  </a:lnTo>
                  <a:lnTo>
                    <a:pt x="140" y="160"/>
                  </a:lnTo>
                  <a:lnTo>
                    <a:pt x="134" y="154"/>
                  </a:lnTo>
                  <a:lnTo>
                    <a:pt x="127" y="148"/>
                  </a:lnTo>
                  <a:lnTo>
                    <a:pt x="110" y="139"/>
                  </a:lnTo>
                  <a:lnTo>
                    <a:pt x="93" y="131"/>
                  </a:lnTo>
                  <a:lnTo>
                    <a:pt x="73" y="124"/>
                  </a:lnTo>
                  <a:lnTo>
                    <a:pt x="51" y="117"/>
                  </a:lnTo>
                  <a:lnTo>
                    <a:pt x="26" y="111"/>
                  </a:lnTo>
                  <a:lnTo>
                    <a:pt x="0" y="105"/>
                  </a:lnTo>
                  <a:lnTo>
                    <a:pt x="0" y="50"/>
                  </a:lnTo>
                  <a:lnTo>
                    <a:pt x="512" y="0"/>
                  </a:lnTo>
                  <a:lnTo>
                    <a:pt x="568" y="0"/>
                  </a:lnTo>
                  <a:lnTo>
                    <a:pt x="568" y="917"/>
                  </a:lnTo>
                  <a:lnTo>
                    <a:pt x="568" y="931"/>
                  </a:lnTo>
                  <a:lnTo>
                    <a:pt x="569" y="945"/>
                  </a:lnTo>
                  <a:lnTo>
                    <a:pt x="570" y="957"/>
                  </a:lnTo>
                  <a:lnTo>
                    <a:pt x="572" y="969"/>
                  </a:lnTo>
                  <a:lnTo>
                    <a:pt x="574" y="982"/>
                  </a:lnTo>
                  <a:lnTo>
                    <a:pt x="577" y="993"/>
                  </a:lnTo>
                  <a:lnTo>
                    <a:pt x="580" y="1003"/>
                  </a:lnTo>
                  <a:lnTo>
                    <a:pt x="585" y="1014"/>
                  </a:lnTo>
                  <a:lnTo>
                    <a:pt x="589" y="1024"/>
                  </a:lnTo>
                  <a:lnTo>
                    <a:pt x="594" y="1034"/>
                  </a:lnTo>
                  <a:lnTo>
                    <a:pt x="599" y="1043"/>
                  </a:lnTo>
                  <a:lnTo>
                    <a:pt x="605" y="1051"/>
                  </a:lnTo>
                  <a:lnTo>
                    <a:pt x="611" y="1060"/>
                  </a:lnTo>
                  <a:lnTo>
                    <a:pt x="617" y="1068"/>
                  </a:lnTo>
                  <a:lnTo>
                    <a:pt x="625" y="1075"/>
                  </a:lnTo>
                  <a:lnTo>
                    <a:pt x="632" y="1082"/>
                  </a:lnTo>
                  <a:lnTo>
                    <a:pt x="640" y="1088"/>
                  </a:lnTo>
                  <a:lnTo>
                    <a:pt x="648" y="1095"/>
                  </a:lnTo>
                  <a:lnTo>
                    <a:pt x="656" y="1100"/>
                  </a:lnTo>
                  <a:lnTo>
                    <a:pt x="666" y="1106"/>
                  </a:lnTo>
                  <a:lnTo>
                    <a:pt x="675" y="1110"/>
                  </a:lnTo>
                  <a:lnTo>
                    <a:pt x="685" y="1114"/>
                  </a:lnTo>
                  <a:lnTo>
                    <a:pt x="694" y="1118"/>
                  </a:lnTo>
                  <a:lnTo>
                    <a:pt x="705" y="1122"/>
                  </a:lnTo>
                  <a:lnTo>
                    <a:pt x="726" y="1127"/>
                  </a:lnTo>
                  <a:lnTo>
                    <a:pt x="750" y="1131"/>
                  </a:lnTo>
                  <a:lnTo>
                    <a:pt x="773" y="1135"/>
                  </a:lnTo>
                  <a:lnTo>
                    <a:pt x="798" y="1135"/>
                  </a:lnTo>
                  <a:lnTo>
                    <a:pt x="820" y="1135"/>
                  </a:lnTo>
                  <a:lnTo>
                    <a:pt x="843" y="1132"/>
                  </a:lnTo>
                  <a:lnTo>
                    <a:pt x="864" y="1129"/>
                  </a:lnTo>
                  <a:lnTo>
                    <a:pt x="884" y="1124"/>
                  </a:lnTo>
                  <a:lnTo>
                    <a:pt x="904" y="1117"/>
                  </a:lnTo>
                  <a:lnTo>
                    <a:pt x="923" y="1109"/>
                  </a:lnTo>
                  <a:lnTo>
                    <a:pt x="942" y="1100"/>
                  </a:lnTo>
                  <a:lnTo>
                    <a:pt x="959" y="1087"/>
                  </a:lnTo>
                  <a:lnTo>
                    <a:pt x="977" y="1073"/>
                  </a:lnTo>
                  <a:lnTo>
                    <a:pt x="996" y="1058"/>
                  </a:lnTo>
                  <a:lnTo>
                    <a:pt x="1013" y="1039"/>
                  </a:lnTo>
                  <a:lnTo>
                    <a:pt x="1032" y="1019"/>
                  </a:lnTo>
                  <a:lnTo>
                    <a:pt x="1050" y="995"/>
                  </a:lnTo>
                  <a:lnTo>
                    <a:pt x="1069" y="969"/>
                  </a:lnTo>
                  <a:lnTo>
                    <a:pt x="1088" y="942"/>
                  </a:lnTo>
                  <a:lnTo>
                    <a:pt x="1109" y="911"/>
                  </a:lnTo>
                  <a:lnTo>
                    <a:pt x="1109" y="291"/>
                  </a:lnTo>
                  <a:lnTo>
                    <a:pt x="1108" y="272"/>
                  </a:lnTo>
                  <a:lnTo>
                    <a:pt x="1106" y="254"/>
                  </a:lnTo>
                  <a:lnTo>
                    <a:pt x="1102" y="238"/>
                  </a:lnTo>
                  <a:lnTo>
                    <a:pt x="1096" y="221"/>
                  </a:lnTo>
                  <a:lnTo>
                    <a:pt x="1089" y="207"/>
                  </a:lnTo>
                  <a:lnTo>
                    <a:pt x="1081" y="194"/>
                  </a:lnTo>
                  <a:lnTo>
                    <a:pt x="1071" y="180"/>
                  </a:lnTo>
                  <a:lnTo>
                    <a:pt x="1060" y="169"/>
                  </a:lnTo>
                  <a:lnTo>
                    <a:pt x="1046" y="158"/>
                  </a:lnTo>
                  <a:lnTo>
                    <a:pt x="1032" y="147"/>
                  </a:lnTo>
                  <a:lnTo>
                    <a:pt x="1015" y="138"/>
                  </a:lnTo>
                  <a:lnTo>
                    <a:pt x="998" y="130"/>
                  </a:lnTo>
                  <a:lnTo>
                    <a:pt x="980" y="123"/>
                  </a:lnTo>
                  <a:lnTo>
                    <a:pt x="959" y="117"/>
                  </a:lnTo>
                  <a:lnTo>
                    <a:pt x="937" y="110"/>
                  </a:lnTo>
                  <a:lnTo>
                    <a:pt x="914" y="105"/>
                  </a:lnTo>
                  <a:lnTo>
                    <a:pt x="914" y="50"/>
                  </a:lnTo>
                  <a:lnTo>
                    <a:pt x="1425" y="0"/>
                  </a:lnTo>
                  <a:lnTo>
                    <a:pt x="1481" y="0"/>
                  </a:lnTo>
                  <a:lnTo>
                    <a:pt x="1481" y="990"/>
                  </a:lnTo>
                  <a:lnTo>
                    <a:pt x="1481" y="1020"/>
                  </a:lnTo>
                  <a:lnTo>
                    <a:pt x="1483" y="1046"/>
                  </a:lnTo>
                  <a:lnTo>
                    <a:pt x="1485" y="1070"/>
                  </a:lnTo>
                  <a:lnTo>
                    <a:pt x="1489" y="1092"/>
                  </a:lnTo>
                  <a:lnTo>
                    <a:pt x="1491" y="1102"/>
                  </a:lnTo>
                  <a:lnTo>
                    <a:pt x="1494" y="1112"/>
                  </a:lnTo>
                  <a:lnTo>
                    <a:pt x="1497" y="1121"/>
                  </a:lnTo>
                  <a:lnTo>
                    <a:pt x="1501" y="1129"/>
                  </a:lnTo>
                  <a:lnTo>
                    <a:pt x="1504" y="1138"/>
                  </a:lnTo>
                  <a:lnTo>
                    <a:pt x="1509" y="1145"/>
                  </a:lnTo>
                  <a:lnTo>
                    <a:pt x="1513" y="1153"/>
                  </a:lnTo>
                  <a:lnTo>
                    <a:pt x="1518" y="1159"/>
                  </a:lnTo>
                  <a:lnTo>
                    <a:pt x="1524" y="1166"/>
                  </a:lnTo>
                  <a:lnTo>
                    <a:pt x="1530" y="1173"/>
                  </a:lnTo>
                  <a:lnTo>
                    <a:pt x="1537" y="1178"/>
                  </a:lnTo>
                  <a:lnTo>
                    <a:pt x="1544" y="1184"/>
                  </a:lnTo>
                  <a:lnTo>
                    <a:pt x="1560" y="1194"/>
                  </a:lnTo>
                  <a:lnTo>
                    <a:pt x="1579" y="1204"/>
                  </a:lnTo>
                  <a:lnTo>
                    <a:pt x="1599" y="1213"/>
                  </a:lnTo>
                  <a:lnTo>
                    <a:pt x="1623" y="1221"/>
                  </a:lnTo>
                  <a:lnTo>
                    <a:pt x="1649" y="1229"/>
                  </a:lnTo>
                  <a:lnTo>
                    <a:pt x="1679" y="1237"/>
                  </a:lnTo>
                  <a:lnTo>
                    <a:pt x="1679" y="1294"/>
                  </a:lnTo>
                  <a:lnTo>
                    <a:pt x="1109" y="1343"/>
                  </a:lnTo>
                  <a:lnTo>
                    <a:pt x="1109" y="1040"/>
                  </a:lnTo>
                  <a:lnTo>
                    <a:pt x="1102" y="1040"/>
                  </a:lnTo>
                  <a:lnTo>
                    <a:pt x="1076" y="1078"/>
                  </a:lnTo>
                  <a:lnTo>
                    <a:pt x="1049" y="1113"/>
                  </a:lnTo>
                  <a:lnTo>
                    <a:pt x="1036" y="1130"/>
                  </a:lnTo>
                  <a:lnTo>
                    <a:pt x="1022" y="1146"/>
                  </a:lnTo>
                  <a:lnTo>
                    <a:pt x="1008" y="1161"/>
                  </a:lnTo>
                  <a:lnTo>
                    <a:pt x="994" y="1176"/>
                  </a:lnTo>
                  <a:lnTo>
                    <a:pt x="981" y="1190"/>
                  </a:lnTo>
                  <a:lnTo>
                    <a:pt x="966" y="1203"/>
                  </a:lnTo>
                  <a:lnTo>
                    <a:pt x="952" y="1217"/>
                  </a:lnTo>
                  <a:lnTo>
                    <a:pt x="937" y="1228"/>
                  </a:lnTo>
                  <a:lnTo>
                    <a:pt x="923" y="1240"/>
                  </a:lnTo>
                  <a:lnTo>
                    <a:pt x="908" y="1251"/>
                  </a:lnTo>
                  <a:lnTo>
                    <a:pt x="893" y="1261"/>
                  </a:lnTo>
                  <a:lnTo>
                    <a:pt x="878" y="1270"/>
                  </a:lnTo>
                  <a:lnTo>
                    <a:pt x="863" y="1279"/>
                  </a:lnTo>
                  <a:lnTo>
                    <a:pt x="847" y="1287"/>
                  </a:lnTo>
                  <a:lnTo>
                    <a:pt x="832" y="1296"/>
                  </a:lnTo>
                  <a:lnTo>
                    <a:pt x="815" y="1303"/>
                  </a:lnTo>
                  <a:lnTo>
                    <a:pt x="799" y="1309"/>
                  </a:lnTo>
                  <a:lnTo>
                    <a:pt x="783" y="1315"/>
                  </a:lnTo>
                  <a:lnTo>
                    <a:pt x="766" y="1320"/>
                  </a:lnTo>
                  <a:lnTo>
                    <a:pt x="750" y="1325"/>
                  </a:lnTo>
                  <a:lnTo>
                    <a:pt x="732" y="1330"/>
                  </a:lnTo>
                  <a:lnTo>
                    <a:pt x="716" y="1333"/>
                  </a:lnTo>
                  <a:lnTo>
                    <a:pt x="698" y="1336"/>
                  </a:lnTo>
                  <a:lnTo>
                    <a:pt x="680" y="1339"/>
                  </a:lnTo>
                  <a:lnTo>
                    <a:pt x="662" y="1341"/>
                  </a:lnTo>
                  <a:lnTo>
                    <a:pt x="644" y="1342"/>
                  </a:lnTo>
                  <a:lnTo>
                    <a:pt x="626" y="1343"/>
                  </a:lnTo>
                  <a:lnTo>
                    <a:pt x="607" y="1343"/>
                  </a:lnTo>
                  <a:lnTo>
                    <a:pt x="582" y="1343"/>
                  </a:lnTo>
                  <a:lnTo>
                    <a:pt x="560" y="1341"/>
                  </a:lnTo>
                  <a:lnTo>
                    <a:pt x="537" y="1339"/>
                  </a:lnTo>
                  <a:lnTo>
                    <a:pt x="515" y="1337"/>
                  </a:lnTo>
                  <a:lnTo>
                    <a:pt x="494" y="1333"/>
                  </a:lnTo>
                  <a:lnTo>
                    <a:pt x="474" y="1328"/>
                  </a:lnTo>
                  <a:lnTo>
                    <a:pt x="453" y="1323"/>
                  </a:lnTo>
                  <a:lnTo>
                    <a:pt x="434" y="1317"/>
                  </a:lnTo>
                  <a:lnTo>
                    <a:pt x="415" y="1310"/>
                  </a:lnTo>
                  <a:lnTo>
                    <a:pt x="397" y="1303"/>
                  </a:lnTo>
                  <a:lnTo>
                    <a:pt x="380" y="1295"/>
                  </a:lnTo>
                  <a:lnTo>
                    <a:pt x="363" y="1285"/>
                  </a:lnTo>
                  <a:lnTo>
                    <a:pt x="348" y="1276"/>
                  </a:lnTo>
                  <a:lnTo>
                    <a:pt x="332" y="1266"/>
                  </a:lnTo>
                  <a:lnTo>
                    <a:pt x="318" y="1255"/>
                  </a:lnTo>
                  <a:lnTo>
                    <a:pt x="304" y="1242"/>
                  </a:lnTo>
                  <a:lnTo>
                    <a:pt x="291" y="1230"/>
                  </a:lnTo>
                  <a:lnTo>
                    <a:pt x="279" y="1217"/>
                  </a:lnTo>
                  <a:lnTo>
                    <a:pt x="267" y="1202"/>
                  </a:lnTo>
                  <a:lnTo>
                    <a:pt x="257" y="1188"/>
                  </a:lnTo>
                  <a:lnTo>
                    <a:pt x="247" y="1173"/>
                  </a:lnTo>
                  <a:lnTo>
                    <a:pt x="239" y="1157"/>
                  </a:lnTo>
                  <a:lnTo>
                    <a:pt x="231" y="1141"/>
                  </a:lnTo>
                  <a:lnTo>
                    <a:pt x="223" y="1123"/>
                  </a:lnTo>
                  <a:lnTo>
                    <a:pt x="216" y="1105"/>
                  </a:lnTo>
                  <a:lnTo>
                    <a:pt x="211" y="1086"/>
                  </a:lnTo>
                  <a:lnTo>
                    <a:pt x="206" y="1068"/>
                  </a:lnTo>
                  <a:lnTo>
                    <a:pt x="202" y="1048"/>
                  </a:lnTo>
                  <a:lnTo>
                    <a:pt x="199" y="1028"/>
                  </a:lnTo>
                  <a:lnTo>
                    <a:pt x="197" y="1007"/>
                  </a:lnTo>
                  <a:lnTo>
                    <a:pt x="195" y="986"/>
                  </a:lnTo>
                  <a:lnTo>
                    <a:pt x="195" y="963"/>
                  </a:lnTo>
                  <a:lnTo>
                    <a:pt x="195" y="3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5" name="Freeform 19">
              <a:extLst>
                <a:ext uri="{FF2B5EF4-FFF2-40B4-BE49-F238E27FC236}">
                  <a16:creationId xmlns:a16="http://schemas.microsoft.com/office/drawing/2014/main" id="{77F8F4D6-81E1-4A45-AAE6-C3B4D9F0A0B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76" y="2751"/>
              <a:ext cx="470" cy="444"/>
            </a:xfrm>
            <a:custGeom>
              <a:avLst/>
              <a:gdLst>
                <a:gd name="T0" fmla="*/ 717 w 1398"/>
                <a:gd name="T1" fmla="*/ 1147 h 1343"/>
                <a:gd name="T2" fmla="*/ 631 w 1398"/>
                <a:gd name="T3" fmla="*/ 1195 h 1343"/>
                <a:gd name="T4" fmla="*/ 551 w 1398"/>
                <a:gd name="T5" fmla="*/ 1207 h 1343"/>
                <a:gd name="T6" fmla="*/ 498 w 1398"/>
                <a:gd name="T7" fmla="*/ 1195 h 1343"/>
                <a:gd name="T8" fmla="*/ 448 w 1398"/>
                <a:gd name="T9" fmla="*/ 1160 h 1343"/>
                <a:gd name="T10" fmla="*/ 396 w 1398"/>
                <a:gd name="T11" fmla="*/ 1055 h 1343"/>
                <a:gd name="T12" fmla="*/ 391 w 1398"/>
                <a:gd name="T13" fmla="*/ 939 h 1343"/>
                <a:gd name="T14" fmla="*/ 414 w 1398"/>
                <a:gd name="T15" fmla="*/ 861 h 1343"/>
                <a:gd name="T16" fmla="*/ 463 w 1398"/>
                <a:gd name="T17" fmla="*/ 793 h 1343"/>
                <a:gd name="T18" fmla="*/ 563 w 1398"/>
                <a:gd name="T19" fmla="*/ 719 h 1343"/>
                <a:gd name="T20" fmla="*/ 795 w 1398"/>
                <a:gd name="T21" fmla="*/ 1079 h 1343"/>
                <a:gd name="T22" fmla="*/ 1151 w 1398"/>
                <a:gd name="T23" fmla="*/ 320 h 1343"/>
                <a:gd name="T24" fmla="*/ 1083 w 1398"/>
                <a:gd name="T25" fmla="*/ 185 h 1343"/>
                <a:gd name="T26" fmla="*/ 976 w 1398"/>
                <a:gd name="T27" fmla="*/ 91 h 1343"/>
                <a:gd name="T28" fmla="*/ 845 w 1398"/>
                <a:gd name="T29" fmla="*/ 31 h 1343"/>
                <a:gd name="T30" fmla="*/ 697 w 1398"/>
                <a:gd name="T31" fmla="*/ 4 h 1343"/>
                <a:gd name="T32" fmla="*/ 543 w 1398"/>
                <a:gd name="T33" fmla="*/ 4 h 1343"/>
                <a:gd name="T34" fmla="*/ 400 w 1398"/>
                <a:gd name="T35" fmla="*/ 36 h 1343"/>
                <a:gd name="T36" fmla="*/ 278 w 1398"/>
                <a:gd name="T37" fmla="*/ 98 h 1343"/>
                <a:gd name="T38" fmla="*/ 179 w 1398"/>
                <a:gd name="T39" fmla="*/ 188 h 1343"/>
                <a:gd name="T40" fmla="*/ 105 w 1398"/>
                <a:gd name="T41" fmla="*/ 305 h 1343"/>
                <a:gd name="T42" fmla="*/ 115 w 1398"/>
                <a:gd name="T43" fmla="*/ 422 h 1343"/>
                <a:gd name="T44" fmla="*/ 223 w 1398"/>
                <a:gd name="T45" fmla="*/ 296 h 1343"/>
                <a:gd name="T46" fmla="*/ 369 w 1398"/>
                <a:gd name="T47" fmla="*/ 227 h 1343"/>
                <a:gd name="T48" fmla="*/ 528 w 1398"/>
                <a:gd name="T49" fmla="*/ 216 h 1343"/>
                <a:gd name="T50" fmla="*/ 631 w 1398"/>
                <a:gd name="T51" fmla="*/ 235 h 1343"/>
                <a:gd name="T52" fmla="*/ 707 w 1398"/>
                <a:gd name="T53" fmla="*/ 277 h 1343"/>
                <a:gd name="T54" fmla="*/ 759 w 1398"/>
                <a:gd name="T55" fmla="*/ 341 h 1343"/>
                <a:gd name="T56" fmla="*/ 789 w 1398"/>
                <a:gd name="T57" fmla="*/ 430 h 1343"/>
                <a:gd name="T58" fmla="*/ 798 w 1398"/>
                <a:gd name="T59" fmla="*/ 541 h 1343"/>
                <a:gd name="T60" fmla="*/ 544 w 1398"/>
                <a:gd name="T61" fmla="*/ 615 h 1343"/>
                <a:gd name="T62" fmla="*/ 285 w 1398"/>
                <a:gd name="T63" fmla="*/ 694 h 1343"/>
                <a:gd name="T64" fmla="*/ 123 w 1398"/>
                <a:gd name="T65" fmla="*/ 779 h 1343"/>
                <a:gd name="T66" fmla="*/ 21 w 1398"/>
                <a:gd name="T67" fmla="*/ 904 h 1343"/>
                <a:gd name="T68" fmla="*/ 2 w 1398"/>
                <a:gd name="T69" fmla="*/ 1049 h 1343"/>
                <a:gd name="T70" fmla="*/ 28 w 1398"/>
                <a:gd name="T71" fmla="*/ 1144 h 1343"/>
                <a:gd name="T72" fmla="*/ 85 w 1398"/>
                <a:gd name="T73" fmla="*/ 1225 h 1343"/>
                <a:gd name="T74" fmla="*/ 164 w 1398"/>
                <a:gd name="T75" fmla="*/ 1287 h 1343"/>
                <a:gd name="T76" fmla="*/ 261 w 1398"/>
                <a:gd name="T77" fmla="*/ 1328 h 1343"/>
                <a:gd name="T78" fmla="*/ 372 w 1398"/>
                <a:gd name="T79" fmla="*/ 1343 h 1343"/>
                <a:gd name="T80" fmla="*/ 530 w 1398"/>
                <a:gd name="T81" fmla="*/ 1325 h 1343"/>
                <a:gd name="T82" fmla="*/ 672 w 1398"/>
                <a:gd name="T83" fmla="*/ 1265 h 1343"/>
                <a:gd name="T84" fmla="*/ 806 w 1398"/>
                <a:gd name="T85" fmla="*/ 1191 h 1343"/>
                <a:gd name="T86" fmla="*/ 893 w 1398"/>
                <a:gd name="T87" fmla="*/ 1292 h 1343"/>
                <a:gd name="T88" fmla="*/ 1015 w 1398"/>
                <a:gd name="T89" fmla="*/ 1338 h 1343"/>
                <a:gd name="T90" fmla="*/ 1144 w 1398"/>
                <a:gd name="T91" fmla="*/ 1341 h 1343"/>
                <a:gd name="T92" fmla="*/ 1230 w 1398"/>
                <a:gd name="T93" fmla="*/ 1323 h 1343"/>
                <a:gd name="T94" fmla="*/ 1300 w 1398"/>
                <a:gd name="T95" fmla="*/ 1288 h 1343"/>
                <a:gd name="T96" fmla="*/ 1351 w 1398"/>
                <a:gd name="T97" fmla="*/ 1237 h 1343"/>
                <a:gd name="T98" fmla="*/ 1385 w 1398"/>
                <a:gd name="T99" fmla="*/ 1169 h 1343"/>
                <a:gd name="T100" fmla="*/ 1345 w 1398"/>
                <a:gd name="T101" fmla="*/ 1103 h 1343"/>
                <a:gd name="T102" fmla="*/ 1322 w 1398"/>
                <a:gd name="T103" fmla="*/ 1173 h 1343"/>
                <a:gd name="T104" fmla="*/ 1282 w 1398"/>
                <a:gd name="T105" fmla="*/ 1210 h 1343"/>
                <a:gd name="T106" fmla="*/ 1227 w 1398"/>
                <a:gd name="T107" fmla="*/ 1216 h 1343"/>
                <a:gd name="T108" fmla="*/ 1187 w 1398"/>
                <a:gd name="T109" fmla="*/ 1179 h 1343"/>
                <a:gd name="T110" fmla="*/ 1171 w 1398"/>
                <a:gd name="T111" fmla="*/ 1094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8" h="1343">
                  <a:moveTo>
                    <a:pt x="795" y="1079"/>
                  </a:moveTo>
                  <a:lnTo>
                    <a:pt x="778" y="1095"/>
                  </a:lnTo>
                  <a:lnTo>
                    <a:pt x="763" y="1109"/>
                  </a:lnTo>
                  <a:lnTo>
                    <a:pt x="748" y="1123"/>
                  </a:lnTo>
                  <a:lnTo>
                    <a:pt x="732" y="1136"/>
                  </a:lnTo>
                  <a:lnTo>
                    <a:pt x="717" y="1147"/>
                  </a:lnTo>
                  <a:lnTo>
                    <a:pt x="702" y="1157"/>
                  </a:lnTo>
                  <a:lnTo>
                    <a:pt x="688" y="1167"/>
                  </a:lnTo>
                  <a:lnTo>
                    <a:pt x="674" y="1176"/>
                  </a:lnTo>
                  <a:lnTo>
                    <a:pt x="659" y="1183"/>
                  </a:lnTo>
                  <a:lnTo>
                    <a:pt x="645" y="1190"/>
                  </a:lnTo>
                  <a:lnTo>
                    <a:pt x="631" y="1195"/>
                  </a:lnTo>
                  <a:lnTo>
                    <a:pt x="616" y="1200"/>
                  </a:lnTo>
                  <a:lnTo>
                    <a:pt x="602" y="1203"/>
                  </a:lnTo>
                  <a:lnTo>
                    <a:pt x="589" y="1205"/>
                  </a:lnTo>
                  <a:lnTo>
                    <a:pt x="574" y="1207"/>
                  </a:lnTo>
                  <a:lnTo>
                    <a:pt x="560" y="1207"/>
                  </a:lnTo>
                  <a:lnTo>
                    <a:pt x="551" y="1207"/>
                  </a:lnTo>
                  <a:lnTo>
                    <a:pt x="541" y="1206"/>
                  </a:lnTo>
                  <a:lnTo>
                    <a:pt x="532" y="1205"/>
                  </a:lnTo>
                  <a:lnTo>
                    <a:pt x="523" y="1203"/>
                  </a:lnTo>
                  <a:lnTo>
                    <a:pt x="515" y="1201"/>
                  </a:lnTo>
                  <a:lnTo>
                    <a:pt x="507" y="1198"/>
                  </a:lnTo>
                  <a:lnTo>
                    <a:pt x="498" y="1195"/>
                  </a:lnTo>
                  <a:lnTo>
                    <a:pt x="490" y="1192"/>
                  </a:lnTo>
                  <a:lnTo>
                    <a:pt x="482" y="1188"/>
                  </a:lnTo>
                  <a:lnTo>
                    <a:pt x="475" y="1183"/>
                  </a:lnTo>
                  <a:lnTo>
                    <a:pt x="468" y="1178"/>
                  </a:lnTo>
                  <a:lnTo>
                    <a:pt x="460" y="1173"/>
                  </a:lnTo>
                  <a:lnTo>
                    <a:pt x="448" y="1160"/>
                  </a:lnTo>
                  <a:lnTo>
                    <a:pt x="436" y="1146"/>
                  </a:lnTo>
                  <a:lnTo>
                    <a:pt x="425" y="1130"/>
                  </a:lnTo>
                  <a:lnTo>
                    <a:pt x="416" y="1114"/>
                  </a:lnTo>
                  <a:lnTo>
                    <a:pt x="408" y="1096"/>
                  </a:lnTo>
                  <a:lnTo>
                    <a:pt x="401" y="1076"/>
                  </a:lnTo>
                  <a:lnTo>
                    <a:pt x="396" y="1055"/>
                  </a:lnTo>
                  <a:lnTo>
                    <a:pt x="392" y="1032"/>
                  </a:lnTo>
                  <a:lnTo>
                    <a:pt x="390" y="1008"/>
                  </a:lnTo>
                  <a:lnTo>
                    <a:pt x="389" y="984"/>
                  </a:lnTo>
                  <a:lnTo>
                    <a:pt x="389" y="968"/>
                  </a:lnTo>
                  <a:lnTo>
                    <a:pt x="390" y="953"/>
                  </a:lnTo>
                  <a:lnTo>
                    <a:pt x="391" y="939"/>
                  </a:lnTo>
                  <a:lnTo>
                    <a:pt x="394" y="924"/>
                  </a:lnTo>
                  <a:lnTo>
                    <a:pt x="396" y="911"/>
                  </a:lnTo>
                  <a:lnTo>
                    <a:pt x="400" y="898"/>
                  </a:lnTo>
                  <a:lnTo>
                    <a:pt x="403" y="885"/>
                  </a:lnTo>
                  <a:lnTo>
                    <a:pt x="408" y="873"/>
                  </a:lnTo>
                  <a:lnTo>
                    <a:pt x="414" y="861"/>
                  </a:lnTo>
                  <a:lnTo>
                    <a:pt x="420" y="848"/>
                  </a:lnTo>
                  <a:lnTo>
                    <a:pt x="428" y="837"/>
                  </a:lnTo>
                  <a:lnTo>
                    <a:pt x="435" y="826"/>
                  </a:lnTo>
                  <a:lnTo>
                    <a:pt x="444" y="814"/>
                  </a:lnTo>
                  <a:lnTo>
                    <a:pt x="453" y="803"/>
                  </a:lnTo>
                  <a:lnTo>
                    <a:pt x="463" y="793"/>
                  </a:lnTo>
                  <a:lnTo>
                    <a:pt x="475" y="782"/>
                  </a:lnTo>
                  <a:lnTo>
                    <a:pt x="487" y="771"/>
                  </a:lnTo>
                  <a:lnTo>
                    <a:pt x="500" y="761"/>
                  </a:lnTo>
                  <a:lnTo>
                    <a:pt x="515" y="751"/>
                  </a:lnTo>
                  <a:lnTo>
                    <a:pt x="529" y="739"/>
                  </a:lnTo>
                  <a:lnTo>
                    <a:pt x="563" y="719"/>
                  </a:lnTo>
                  <a:lnTo>
                    <a:pt x="600" y="698"/>
                  </a:lnTo>
                  <a:lnTo>
                    <a:pt x="642" y="677"/>
                  </a:lnTo>
                  <a:lnTo>
                    <a:pt x="688" y="654"/>
                  </a:lnTo>
                  <a:lnTo>
                    <a:pt x="738" y="632"/>
                  </a:lnTo>
                  <a:lnTo>
                    <a:pt x="795" y="607"/>
                  </a:lnTo>
                  <a:lnTo>
                    <a:pt x="795" y="1079"/>
                  </a:lnTo>
                  <a:close/>
                  <a:moveTo>
                    <a:pt x="1170" y="465"/>
                  </a:moveTo>
                  <a:lnTo>
                    <a:pt x="1169" y="434"/>
                  </a:lnTo>
                  <a:lnTo>
                    <a:pt x="1167" y="404"/>
                  </a:lnTo>
                  <a:lnTo>
                    <a:pt x="1163" y="374"/>
                  </a:lnTo>
                  <a:lnTo>
                    <a:pt x="1158" y="346"/>
                  </a:lnTo>
                  <a:lnTo>
                    <a:pt x="1151" y="320"/>
                  </a:lnTo>
                  <a:lnTo>
                    <a:pt x="1143" y="295"/>
                  </a:lnTo>
                  <a:lnTo>
                    <a:pt x="1133" y="271"/>
                  </a:lnTo>
                  <a:lnTo>
                    <a:pt x="1122" y="248"/>
                  </a:lnTo>
                  <a:lnTo>
                    <a:pt x="1110" y="226"/>
                  </a:lnTo>
                  <a:lnTo>
                    <a:pt x="1096" y="205"/>
                  </a:lnTo>
                  <a:lnTo>
                    <a:pt x="1083" y="185"/>
                  </a:lnTo>
                  <a:lnTo>
                    <a:pt x="1068" y="167"/>
                  </a:lnTo>
                  <a:lnTo>
                    <a:pt x="1051" y="149"/>
                  </a:lnTo>
                  <a:lnTo>
                    <a:pt x="1034" y="133"/>
                  </a:lnTo>
                  <a:lnTo>
                    <a:pt x="1015" y="119"/>
                  </a:lnTo>
                  <a:lnTo>
                    <a:pt x="997" y="104"/>
                  </a:lnTo>
                  <a:lnTo>
                    <a:pt x="976" y="91"/>
                  </a:lnTo>
                  <a:lnTo>
                    <a:pt x="956" y="79"/>
                  </a:lnTo>
                  <a:lnTo>
                    <a:pt x="935" y="67"/>
                  </a:lnTo>
                  <a:lnTo>
                    <a:pt x="913" y="57"/>
                  </a:lnTo>
                  <a:lnTo>
                    <a:pt x="891" y="47"/>
                  </a:lnTo>
                  <a:lnTo>
                    <a:pt x="868" y="39"/>
                  </a:lnTo>
                  <a:lnTo>
                    <a:pt x="845" y="31"/>
                  </a:lnTo>
                  <a:lnTo>
                    <a:pt x="820" y="24"/>
                  </a:lnTo>
                  <a:lnTo>
                    <a:pt x="797" y="18"/>
                  </a:lnTo>
                  <a:lnTo>
                    <a:pt x="772" y="14"/>
                  </a:lnTo>
                  <a:lnTo>
                    <a:pt x="748" y="9"/>
                  </a:lnTo>
                  <a:lnTo>
                    <a:pt x="723" y="6"/>
                  </a:lnTo>
                  <a:lnTo>
                    <a:pt x="697" y="4"/>
                  </a:lnTo>
                  <a:lnTo>
                    <a:pt x="673" y="2"/>
                  </a:lnTo>
                  <a:lnTo>
                    <a:pt x="648" y="1"/>
                  </a:lnTo>
                  <a:lnTo>
                    <a:pt x="622" y="0"/>
                  </a:lnTo>
                  <a:lnTo>
                    <a:pt x="596" y="1"/>
                  </a:lnTo>
                  <a:lnTo>
                    <a:pt x="569" y="2"/>
                  </a:lnTo>
                  <a:lnTo>
                    <a:pt x="543" y="4"/>
                  </a:lnTo>
                  <a:lnTo>
                    <a:pt x="518" y="7"/>
                  </a:lnTo>
                  <a:lnTo>
                    <a:pt x="493" y="11"/>
                  </a:lnTo>
                  <a:lnTo>
                    <a:pt x="469" y="16"/>
                  </a:lnTo>
                  <a:lnTo>
                    <a:pt x="445" y="22"/>
                  </a:lnTo>
                  <a:lnTo>
                    <a:pt x="422" y="28"/>
                  </a:lnTo>
                  <a:lnTo>
                    <a:pt x="400" y="36"/>
                  </a:lnTo>
                  <a:lnTo>
                    <a:pt x="378" y="44"/>
                  </a:lnTo>
                  <a:lnTo>
                    <a:pt x="357" y="53"/>
                  </a:lnTo>
                  <a:lnTo>
                    <a:pt x="336" y="63"/>
                  </a:lnTo>
                  <a:lnTo>
                    <a:pt x="316" y="73"/>
                  </a:lnTo>
                  <a:lnTo>
                    <a:pt x="296" y="86"/>
                  </a:lnTo>
                  <a:lnTo>
                    <a:pt x="278" y="98"/>
                  </a:lnTo>
                  <a:lnTo>
                    <a:pt x="259" y="111"/>
                  </a:lnTo>
                  <a:lnTo>
                    <a:pt x="242" y="125"/>
                  </a:lnTo>
                  <a:lnTo>
                    <a:pt x="225" y="140"/>
                  </a:lnTo>
                  <a:lnTo>
                    <a:pt x="209" y="156"/>
                  </a:lnTo>
                  <a:lnTo>
                    <a:pt x="194" y="171"/>
                  </a:lnTo>
                  <a:lnTo>
                    <a:pt x="179" y="188"/>
                  </a:lnTo>
                  <a:lnTo>
                    <a:pt x="165" y="206"/>
                  </a:lnTo>
                  <a:lnTo>
                    <a:pt x="152" y="224"/>
                  </a:lnTo>
                  <a:lnTo>
                    <a:pt x="139" y="244"/>
                  </a:lnTo>
                  <a:lnTo>
                    <a:pt x="127" y="263"/>
                  </a:lnTo>
                  <a:lnTo>
                    <a:pt x="117" y="284"/>
                  </a:lnTo>
                  <a:lnTo>
                    <a:pt x="105" y="305"/>
                  </a:lnTo>
                  <a:lnTo>
                    <a:pt x="96" y="328"/>
                  </a:lnTo>
                  <a:lnTo>
                    <a:pt x="87" y="351"/>
                  </a:lnTo>
                  <a:lnTo>
                    <a:pt x="79" y="374"/>
                  </a:lnTo>
                  <a:lnTo>
                    <a:pt x="72" y="398"/>
                  </a:lnTo>
                  <a:lnTo>
                    <a:pt x="65" y="422"/>
                  </a:lnTo>
                  <a:lnTo>
                    <a:pt x="115" y="422"/>
                  </a:lnTo>
                  <a:lnTo>
                    <a:pt x="130" y="398"/>
                  </a:lnTo>
                  <a:lnTo>
                    <a:pt x="146" y="374"/>
                  </a:lnTo>
                  <a:lnTo>
                    <a:pt x="164" y="352"/>
                  </a:lnTo>
                  <a:lnTo>
                    <a:pt x="182" y="331"/>
                  </a:lnTo>
                  <a:lnTo>
                    <a:pt x="202" y="313"/>
                  </a:lnTo>
                  <a:lnTo>
                    <a:pt x="223" y="296"/>
                  </a:lnTo>
                  <a:lnTo>
                    <a:pt x="245" y="281"/>
                  </a:lnTo>
                  <a:lnTo>
                    <a:pt x="267" y="266"/>
                  </a:lnTo>
                  <a:lnTo>
                    <a:pt x="291" y="254"/>
                  </a:lnTo>
                  <a:lnTo>
                    <a:pt x="317" y="244"/>
                  </a:lnTo>
                  <a:lnTo>
                    <a:pt x="342" y="235"/>
                  </a:lnTo>
                  <a:lnTo>
                    <a:pt x="369" y="227"/>
                  </a:lnTo>
                  <a:lnTo>
                    <a:pt x="397" y="222"/>
                  </a:lnTo>
                  <a:lnTo>
                    <a:pt x="426" y="218"/>
                  </a:lnTo>
                  <a:lnTo>
                    <a:pt x="456" y="215"/>
                  </a:lnTo>
                  <a:lnTo>
                    <a:pt x="487" y="214"/>
                  </a:lnTo>
                  <a:lnTo>
                    <a:pt x="508" y="215"/>
                  </a:lnTo>
                  <a:lnTo>
                    <a:pt x="528" y="216"/>
                  </a:lnTo>
                  <a:lnTo>
                    <a:pt x="547" y="217"/>
                  </a:lnTo>
                  <a:lnTo>
                    <a:pt x="565" y="219"/>
                  </a:lnTo>
                  <a:lnTo>
                    <a:pt x="582" y="222"/>
                  </a:lnTo>
                  <a:lnTo>
                    <a:pt x="599" y="225"/>
                  </a:lnTo>
                  <a:lnTo>
                    <a:pt x="615" y="229"/>
                  </a:lnTo>
                  <a:lnTo>
                    <a:pt x="631" y="235"/>
                  </a:lnTo>
                  <a:lnTo>
                    <a:pt x="645" y="240"/>
                  </a:lnTo>
                  <a:lnTo>
                    <a:pt x="658" y="246"/>
                  </a:lnTo>
                  <a:lnTo>
                    <a:pt x="672" y="252"/>
                  </a:lnTo>
                  <a:lnTo>
                    <a:pt x="684" y="259"/>
                  </a:lnTo>
                  <a:lnTo>
                    <a:pt x="696" y="267"/>
                  </a:lnTo>
                  <a:lnTo>
                    <a:pt x="707" y="277"/>
                  </a:lnTo>
                  <a:lnTo>
                    <a:pt x="717" y="285"/>
                  </a:lnTo>
                  <a:lnTo>
                    <a:pt x="727" y="295"/>
                  </a:lnTo>
                  <a:lnTo>
                    <a:pt x="735" y="305"/>
                  </a:lnTo>
                  <a:lnTo>
                    <a:pt x="744" y="317"/>
                  </a:lnTo>
                  <a:lnTo>
                    <a:pt x="752" y="328"/>
                  </a:lnTo>
                  <a:lnTo>
                    <a:pt x="759" y="341"/>
                  </a:lnTo>
                  <a:lnTo>
                    <a:pt x="765" y="354"/>
                  </a:lnTo>
                  <a:lnTo>
                    <a:pt x="771" y="368"/>
                  </a:lnTo>
                  <a:lnTo>
                    <a:pt x="776" y="382"/>
                  </a:lnTo>
                  <a:lnTo>
                    <a:pt x="780" y="397"/>
                  </a:lnTo>
                  <a:lnTo>
                    <a:pt x="785" y="413"/>
                  </a:lnTo>
                  <a:lnTo>
                    <a:pt x="789" y="430"/>
                  </a:lnTo>
                  <a:lnTo>
                    <a:pt x="791" y="446"/>
                  </a:lnTo>
                  <a:lnTo>
                    <a:pt x="794" y="463"/>
                  </a:lnTo>
                  <a:lnTo>
                    <a:pt x="795" y="482"/>
                  </a:lnTo>
                  <a:lnTo>
                    <a:pt x="797" y="501"/>
                  </a:lnTo>
                  <a:lnTo>
                    <a:pt x="798" y="521"/>
                  </a:lnTo>
                  <a:lnTo>
                    <a:pt x="798" y="541"/>
                  </a:lnTo>
                  <a:lnTo>
                    <a:pt x="768" y="552"/>
                  </a:lnTo>
                  <a:lnTo>
                    <a:pt x="738" y="562"/>
                  </a:lnTo>
                  <a:lnTo>
                    <a:pt x="708" y="571"/>
                  </a:lnTo>
                  <a:lnTo>
                    <a:pt x="676" y="580"/>
                  </a:lnTo>
                  <a:lnTo>
                    <a:pt x="611" y="598"/>
                  </a:lnTo>
                  <a:lnTo>
                    <a:pt x="544" y="615"/>
                  </a:lnTo>
                  <a:lnTo>
                    <a:pt x="478" y="634"/>
                  </a:lnTo>
                  <a:lnTo>
                    <a:pt x="411" y="652"/>
                  </a:lnTo>
                  <a:lnTo>
                    <a:pt x="379" y="663"/>
                  </a:lnTo>
                  <a:lnTo>
                    <a:pt x="346" y="673"/>
                  </a:lnTo>
                  <a:lnTo>
                    <a:pt x="316" y="683"/>
                  </a:lnTo>
                  <a:lnTo>
                    <a:pt x="285" y="694"/>
                  </a:lnTo>
                  <a:lnTo>
                    <a:pt x="255" y="707"/>
                  </a:lnTo>
                  <a:lnTo>
                    <a:pt x="225" y="720"/>
                  </a:lnTo>
                  <a:lnTo>
                    <a:pt x="199" y="733"/>
                  </a:lnTo>
                  <a:lnTo>
                    <a:pt x="172" y="748"/>
                  </a:lnTo>
                  <a:lnTo>
                    <a:pt x="146" y="763"/>
                  </a:lnTo>
                  <a:lnTo>
                    <a:pt x="123" y="779"/>
                  </a:lnTo>
                  <a:lnTo>
                    <a:pt x="101" y="797"/>
                  </a:lnTo>
                  <a:lnTo>
                    <a:pt x="82" y="816"/>
                  </a:lnTo>
                  <a:lnTo>
                    <a:pt x="63" y="836"/>
                  </a:lnTo>
                  <a:lnTo>
                    <a:pt x="47" y="857"/>
                  </a:lnTo>
                  <a:lnTo>
                    <a:pt x="33" y="880"/>
                  </a:lnTo>
                  <a:lnTo>
                    <a:pt x="21" y="904"/>
                  </a:lnTo>
                  <a:lnTo>
                    <a:pt x="12" y="929"/>
                  </a:lnTo>
                  <a:lnTo>
                    <a:pt x="5" y="957"/>
                  </a:lnTo>
                  <a:lnTo>
                    <a:pt x="1" y="986"/>
                  </a:lnTo>
                  <a:lnTo>
                    <a:pt x="0" y="1017"/>
                  </a:lnTo>
                  <a:lnTo>
                    <a:pt x="0" y="1033"/>
                  </a:lnTo>
                  <a:lnTo>
                    <a:pt x="2" y="1049"/>
                  </a:lnTo>
                  <a:lnTo>
                    <a:pt x="4" y="1067"/>
                  </a:lnTo>
                  <a:lnTo>
                    <a:pt x="7" y="1082"/>
                  </a:lnTo>
                  <a:lnTo>
                    <a:pt x="11" y="1099"/>
                  </a:lnTo>
                  <a:lnTo>
                    <a:pt x="16" y="1114"/>
                  </a:lnTo>
                  <a:lnTo>
                    <a:pt x="22" y="1129"/>
                  </a:lnTo>
                  <a:lnTo>
                    <a:pt x="28" y="1144"/>
                  </a:lnTo>
                  <a:lnTo>
                    <a:pt x="37" y="1158"/>
                  </a:lnTo>
                  <a:lnTo>
                    <a:pt x="45" y="1173"/>
                  </a:lnTo>
                  <a:lnTo>
                    <a:pt x="54" y="1186"/>
                  </a:lnTo>
                  <a:lnTo>
                    <a:pt x="63" y="1199"/>
                  </a:lnTo>
                  <a:lnTo>
                    <a:pt x="74" y="1213"/>
                  </a:lnTo>
                  <a:lnTo>
                    <a:pt x="85" y="1225"/>
                  </a:lnTo>
                  <a:lnTo>
                    <a:pt x="96" y="1236"/>
                  </a:lnTo>
                  <a:lnTo>
                    <a:pt x="109" y="1247"/>
                  </a:lnTo>
                  <a:lnTo>
                    <a:pt x="122" y="1259"/>
                  </a:lnTo>
                  <a:lnTo>
                    <a:pt x="135" y="1269"/>
                  </a:lnTo>
                  <a:lnTo>
                    <a:pt x="149" y="1278"/>
                  </a:lnTo>
                  <a:lnTo>
                    <a:pt x="164" y="1287"/>
                  </a:lnTo>
                  <a:lnTo>
                    <a:pt x="179" y="1296"/>
                  </a:lnTo>
                  <a:lnTo>
                    <a:pt x="195" y="1304"/>
                  </a:lnTo>
                  <a:lnTo>
                    <a:pt x="211" y="1311"/>
                  </a:lnTo>
                  <a:lnTo>
                    <a:pt x="227" y="1317"/>
                  </a:lnTo>
                  <a:lnTo>
                    <a:pt x="245" y="1323"/>
                  </a:lnTo>
                  <a:lnTo>
                    <a:pt x="261" y="1328"/>
                  </a:lnTo>
                  <a:lnTo>
                    <a:pt x="280" y="1333"/>
                  </a:lnTo>
                  <a:lnTo>
                    <a:pt x="297" y="1337"/>
                  </a:lnTo>
                  <a:lnTo>
                    <a:pt x="316" y="1339"/>
                  </a:lnTo>
                  <a:lnTo>
                    <a:pt x="334" y="1341"/>
                  </a:lnTo>
                  <a:lnTo>
                    <a:pt x="353" y="1343"/>
                  </a:lnTo>
                  <a:lnTo>
                    <a:pt x="372" y="1343"/>
                  </a:lnTo>
                  <a:lnTo>
                    <a:pt x="400" y="1343"/>
                  </a:lnTo>
                  <a:lnTo>
                    <a:pt x="428" y="1341"/>
                  </a:lnTo>
                  <a:lnTo>
                    <a:pt x="454" y="1339"/>
                  </a:lnTo>
                  <a:lnTo>
                    <a:pt x="480" y="1336"/>
                  </a:lnTo>
                  <a:lnTo>
                    <a:pt x="506" y="1332"/>
                  </a:lnTo>
                  <a:lnTo>
                    <a:pt x="530" y="1325"/>
                  </a:lnTo>
                  <a:lnTo>
                    <a:pt x="554" y="1319"/>
                  </a:lnTo>
                  <a:lnTo>
                    <a:pt x="578" y="1311"/>
                  </a:lnTo>
                  <a:lnTo>
                    <a:pt x="602" y="1302"/>
                  </a:lnTo>
                  <a:lnTo>
                    <a:pt x="626" y="1291"/>
                  </a:lnTo>
                  <a:lnTo>
                    <a:pt x="648" y="1279"/>
                  </a:lnTo>
                  <a:lnTo>
                    <a:pt x="672" y="1265"/>
                  </a:lnTo>
                  <a:lnTo>
                    <a:pt x="694" y="1249"/>
                  </a:lnTo>
                  <a:lnTo>
                    <a:pt x="718" y="1233"/>
                  </a:lnTo>
                  <a:lnTo>
                    <a:pt x="741" y="1215"/>
                  </a:lnTo>
                  <a:lnTo>
                    <a:pt x="764" y="1194"/>
                  </a:lnTo>
                  <a:lnTo>
                    <a:pt x="795" y="1168"/>
                  </a:lnTo>
                  <a:lnTo>
                    <a:pt x="806" y="1191"/>
                  </a:lnTo>
                  <a:lnTo>
                    <a:pt x="819" y="1212"/>
                  </a:lnTo>
                  <a:lnTo>
                    <a:pt x="832" y="1231"/>
                  </a:lnTo>
                  <a:lnTo>
                    <a:pt x="846" y="1248"/>
                  </a:lnTo>
                  <a:lnTo>
                    <a:pt x="862" y="1264"/>
                  </a:lnTo>
                  <a:lnTo>
                    <a:pt x="877" y="1278"/>
                  </a:lnTo>
                  <a:lnTo>
                    <a:pt x="893" y="1292"/>
                  </a:lnTo>
                  <a:lnTo>
                    <a:pt x="911" y="1303"/>
                  </a:lnTo>
                  <a:lnTo>
                    <a:pt x="929" y="1312"/>
                  </a:lnTo>
                  <a:lnTo>
                    <a:pt x="950" y="1320"/>
                  </a:lnTo>
                  <a:lnTo>
                    <a:pt x="970" y="1327"/>
                  </a:lnTo>
                  <a:lnTo>
                    <a:pt x="992" y="1334"/>
                  </a:lnTo>
                  <a:lnTo>
                    <a:pt x="1015" y="1338"/>
                  </a:lnTo>
                  <a:lnTo>
                    <a:pt x="1040" y="1341"/>
                  </a:lnTo>
                  <a:lnTo>
                    <a:pt x="1067" y="1342"/>
                  </a:lnTo>
                  <a:lnTo>
                    <a:pt x="1094" y="1343"/>
                  </a:lnTo>
                  <a:lnTo>
                    <a:pt x="1111" y="1343"/>
                  </a:lnTo>
                  <a:lnTo>
                    <a:pt x="1127" y="1342"/>
                  </a:lnTo>
                  <a:lnTo>
                    <a:pt x="1144" y="1341"/>
                  </a:lnTo>
                  <a:lnTo>
                    <a:pt x="1159" y="1339"/>
                  </a:lnTo>
                  <a:lnTo>
                    <a:pt x="1174" y="1337"/>
                  </a:lnTo>
                  <a:lnTo>
                    <a:pt x="1189" y="1334"/>
                  </a:lnTo>
                  <a:lnTo>
                    <a:pt x="1203" y="1331"/>
                  </a:lnTo>
                  <a:lnTo>
                    <a:pt x="1217" y="1327"/>
                  </a:lnTo>
                  <a:lnTo>
                    <a:pt x="1230" y="1323"/>
                  </a:lnTo>
                  <a:lnTo>
                    <a:pt x="1242" y="1318"/>
                  </a:lnTo>
                  <a:lnTo>
                    <a:pt x="1254" y="1313"/>
                  </a:lnTo>
                  <a:lnTo>
                    <a:pt x="1267" y="1308"/>
                  </a:lnTo>
                  <a:lnTo>
                    <a:pt x="1278" y="1302"/>
                  </a:lnTo>
                  <a:lnTo>
                    <a:pt x="1289" y="1295"/>
                  </a:lnTo>
                  <a:lnTo>
                    <a:pt x="1300" y="1288"/>
                  </a:lnTo>
                  <a:lnTo>
                    <a:pt x="1309" y="1280"/>
                  </a:lnTo>
                  <a:lnTo>
                    <a:pt x="1319" y="1273"/>
                  </a:lnTo>
                  <a:lnTo>
                    <a:pt x="1327" y="1265"/>
                  </a:lnTo>
                  <a:lnTo>
                    <a:pt x="1336" y="1256"/>
                  </a:lnTo>
                  <a:lnTo>
                    <a:pt x="1344" y="1246"/>
                  </a:lnTo>
                  <a:lnTo>
                    <a:pt x="1351" y="1237"/>
                  </a:lnTo>
                  <a:lnTo>
                    <a:pt x="1358" y="1227"/>
                  </a:lnTo>
                  <a:lnTo>
                    <a:pt x="1364" y="1217"/>
                  </a:lnTo>
                  <a:lnTo>
                    <a:pt x="1370" y="1205"/>
                  </a:lnTo>
                  <a:lnTo>
                    <a:pt x="1376" y="1194"/>
                  </a:lnTo>
                  <a:lnTo>
                    <a:pt x="1381" y="1182"/>
                  </a:lnTo>
                  <a:lnTo>
                    <a:pt x="1385" y="1169"/>
                  </a:lnTo>
                  <a:lnTo>
                    <a:pt x="1389" y="1157"/>
                  </a:lnTo>
                  <a:lnTo>
                    <a:pt x="1392" y="1144"/>
                  </a:lnTo>
                  <a:lnTo>
                    <a:pt x="1394" y="1130"/>
                  </a:lnTo>
                  <a:lnTo>
                    <a:pt x="1396" y="1117"/>
                  </a:lnTo>
                  <a:lnTo>
                    <a:pt x="1398" y="1103"/>
                  </a:lnTo>
                  <a:lnTo>
                    <a:pt x="1345" y="1103"/>
                  </a:lnTo>
                  <a:lnTo>
                    <a:pt x="1343" y="1116"/>
                  </a:lnTo>
                  <a:lnTo>
                    <a:pt x="1340" y="1129"/>
                  </a:lnTo>
                  <a:lnTo>
                    <a:pt x="1336" y="1141"/>
                  </a:lnTo>
                  <a:lnTo>
                    <a:pt x="1331" y="1152"/>
                  </a:lnTo>
                  <a:lnTo>
                    <a:pt x="1327" y="1162"/>
                  </a:lnTo>
                  <a:lnTo>
                    <a:pt x="1322" y="1173"/>
                  </a:lnTo>
                  <a:lnTo>
                    <a:pt x="1316" y="1181"/>
                  </a:lnTo>
                  <a:lnTo>
                    <a:pt x="1311" y="1188"/>
                  </a:lnTo>
                  <a:lnTo>
                    <a:pt x="1304" y="1195"/>
                  </a:lnTo>
                  <a:lnTo>
                    <a:pt x="1298" y="1201"/>
                  </a:lnTo>
                  <a:lnTo>
                    <a:pt x="1289" y="1206"/>
                  </a:lnTo>
                  <a:lnTo>
                    <a:pt x="1282" y="1210"/>
                  </a:lnTo>
                  <a:lnTo>
                    <a:pt x="1274" y="1214"/>
                  </a:lnTo>
                  <a:lnTo>
                    <a:pt x="1265" y="1216"/>
                  </a:lnTo>
                  <a:lnTo>
                    <a:pt x="1256" y="1217"/>
                  </a:lnTo>
                  <a:lnTo>
                    <a:pt x="1246" y="1218"/>
                  </a:lnTo>
                  <a:lnTo>
                    <a:pt x="1236" y="1217"/>
                  </a:lnTo>
                  <a:lnTo>
                    <a:pt x="1227" y="1216"/>
                  </a:lnTo>
                  <a:lnTo>
                    <a:pt x="1219" y="1213"/>
                  </a:lnTo>
                  <a:lnTo>
                    <a:pt x="1210" y="1208"/>
                  </a:lnTo>
                  <a:lnTo>
                    <a:pt x="1203" y="1202"/>
                  </a:lnTo>
                  <a:lnTo>
                    <a:pt x="1197" y="1196"/>
                  </a:lnTo>
                  <a:lnTo>
                    <a:pt x="1192" y="1188"/>
                  </a:lnTo>
                  <a:lnTo>
                    <a:pt x="1187" y="1179"/>
                  </a:lnTo>
                  <a:lnTo>
                    <a:pt x="1183" y="1167"/>
                  </a:lnTo>
                  <a:lnTo>
                    <a:pt x="1180" y="1156"/>
                  </a:lnTo>
                  <a:lnTo>
                    <a:pt x="1177" y="1142"/>
                  </a:lnTo>
                  <a:lnTo>
                    <a:pt x="1174" y="1127"/>
                  </a:lnTo>
                  <a:lnTo>
                    <a:pt x="1172" y="1111"/>
                  </a:lnTo>
                  <a:lnTo>
                    <a:pt x="1171" y="1094"/>
                  </a:lnTo>
                  <a:lnTo>
                    <a:pt x="1170" y="1074"/>
                  </a:lnTo>
                  <a:lnTo>
                    <a:pt x="1170" y="1052"/>
                  </a:lnTo>
                  <a:lnTo>
                    <a:pt x="1170" y="4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98648D53-545A-9E44-8BB3-EB38902F23F1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1" y="2494"/>
              <a:ext cx="278" cy="685"/>
            </a:xfrm>
            <a:custGeom>
              <a:avLst/>
              <a:gdLst>
                <a:gd name="T0" fmla="*/ 234 w 828"/>
                <a:gd name="T1" fmla="*/ 309 h 2066"/>
                <a:gd name="T2" fmla="*/ 227 w 828"/>
                <a:gd name="T3" fmla="*/ 253 h 2066"/>
                <a:gd name="T4" fmla="*/ 219 w 828"/>
                <a:gd name="T5" fmla="*/ 217 h 2066"/>
                <a:gd name="T6" fmla="*/ 212 w 828"/>
                <a:gd name="T7" fmla="*/ 197 h 2066"/>
                <a:gd name="T8" fmla="*/ 202 w 828"/>
                <a:gd name="T9" fmla="*/ 178 h 2066"/>
                <a:gd name="T10" fmla="*/ 191 w 828"/>
                <a:gd name="T11" fmla="*/ 162 h 2066"/>
                <a:gd name="T12" fmla="*/ 177 w 828"/>
                <a:gd name="T13" fmla="*/ 148 h 2066"/>
                <a:gd name="T14" fmla="*/ 161 w 828"/>
                <a:gd name="T15" fmla="*/ 134 h 2066"/>
                <a:gd name="T16" fmla="*/ 143 w 828"/>
                <a:gd name="T17" fmla="*/ 124 h 2066"/>
                <a:gd name="T18" fmla="*/ 123 w 828"/>
                <a:gd name="T19" fmla="*/ 115 h 2066"/>
                <a:gd name="T20" fmla="*/ 100 w 828"/>
                <a:gd name="T21" fmla="*/ 107 h 2066"/>
                <a:gd name="T22" fmla="*/ 75 w 828"/>
                <a:gd name="T23" fmla="*/ 101 h 2066"/>
                <a:gd name="T24" fmla="*/ 31 w 828"/>
                <a:gd name="T25" fmla="*/ 94 h 2066"/>
                <a:gd name="T26" fmla="*/ 0 w 828"/>
                <a:gd name="T27" fmla="*/ 37 h 2066"/>
                <a:gd name="T28" fmla="*/ 607 w 828"/>
                <a:gd name="T29" fmla="*/ 0 h 2066"/>
                <a:gd name="T30" fmla="*/ 608 w 828"/>
                <a:gd name="T31" fmla="*/ 1792 h 2066"/>
                <a:gd name="T32" fmla="*/ 612 w 828"/>
                <a:gd name="T33" fmla="*/ 1842 h 2066"/>
                <a:gd name="T34" fmla="*/ 618 w 828"/>
                <a:gd name="T35" fmla="*/ 1874 h 2066"/>
                <a:gd name="T36" fmla="*/ 625 w 828"/>
                <a:gd name="T37" fmla="*/ 1893 h 2066"/>
                <a:gd name="T38" fmla="*/ 633 w 828"/>
                <a:gd name="T39" fmla="*/ 1910 h 2066"/>
                <a:gd name="T40" fmla="*/ 643 w 828"/>
                <a:gd name="T41" fmla="*/ 1925 h 2066"/>
                <a:gd name="T42" fmla="*/ 654 w 828"/>
                <a:gd name="T43" fmla="*/ 1938 h 2066"/>
                <a:gd name="T44" fmla="*/ 669 w 828"/>
                <a:gd name="T45" fmla="*/ 1950 h 2066"/>
                <a:gd name="T46" fmla="*/ 686 w 828"/>
                <a:gd name="T47" fmla="*/ 1961 h 2066"/>
                <a:gd name="T48" fmla="*/ 705 w 828"/>
                <a:gd name="T49" fmla="*/ 1971 h 2066"/>
                <a:gd name="T50" fmla="*/ 739 w 828"/>
                <a:gd name="T51" fmla="*/ 1985 h 2066"/>
                <a:gd name="T52" fmla="*/ 795 w 828"/>
                <a:gd name="T53" fmla="*/ 2001 h 2066"/>
                <a:gd name="T54" fmla="*/ 828 w 828"/>
                <a:gd name="T55" fmla="*/ 2066 h 2066"/>
                <a:gd name="T56" fmla="*/ 0 w 828"/>
                <a:gd name="T57" fmla="*/ 2009 h 2066"/>
                <a:gd name="T58" fmla="*/ 62 w 828"/>
                <a:gd name="T59" fmla="*/ 1997 h 2066"/>
                <a:gd name="T60" fmla="*/ 114 w 828"/>
                <a:gd name="T61" fmla="*/ 1980 h 2066"/>
                <a:gd name="T62" fmla="*/ 135 w 828"/>
                <a:gd name="T63" fmla="*/ 1971 h 2066"/>
                <a:gd name="T64" fmla="*/ 154 w 828"/>
                <a:gd name="T65" fmla="*/ 1960 h 2066"/>
                <a:gd name="T66" fmla="*/ 171 w 828"/>
                <a:gd name="T67" fmla="*/ 1948 h 2066"/>
                <a:gd name="T68" fmla="*/ 185 w 828"/>
                <a:gd name="T69" fmla="*/ 1934 h 2066"/>
                <a:gd name="T70" fmla="*/ 198 w 828"/>
                <a:gd name="T71" fmla="*/ 1919 h 2066"/>
                <a:gd name="T72" fmla="*/ 208 w 828"/>
                <a:gd name="T73" fmla="*/ 1902 h 2066"/>
                <a:gd name="T74" fmla="*/ 216 w 828"/>
                <a:gd name="T75" fmla="*/ 1884 h 2066"/>
                <a:gd name="T76" fmla="*/ 223 w 828"/>
                <a:gd name="T77" fmla="*/ 1863 h 2066"/>
                <a:gd name="T78" fmla="*/ 232 w 828"/>
                <a:gd name="T79" fmla="*/ 1817 h 2066"/>
                <a:gd name="T80" fmla="*/ 235 w 828"/>
                <a:gd name="T81" fmla="*/ 1762 h 2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8" h="2066">
                  <a:moveTo>
                    <a:pt x="235" y="340"/>
                  </a:moveTo>
                  <a:lnTo>
                    <a:pt x="234" y="309"/>
                  </a:lnTo>
                  <a:lnTo>
                    <a:pt x="232" y="279"/>
                  </a:lnTo>
                  <a:lnTo>
                    <a:pt x="227" y="253"/>
                  </a:lnTo>
                  <a:lnTo>
                    <a:pt x="222" y="229"/>
                  </a:lnTo>
                  <a:lnTo>
                    <a:pt x="219" y="217"/>
                  </a:lnTo>
                  <a:lnTo>
                    <a:pt x="216" y="207"/>
                  </a:lnTo>
                  <a:lnTo>
                    <a:pt x="212" y="197"/>
                  </a:lnTo>
                  <a:lnTo>
                    <a:pt x="207" y="188"/>
                  </a:lnTo>
                  <a:lnTo>
                    <a:pt x="202" y="178"/>
                  </a:lnTo>
                  <a:lnTo>
                    <a:pt x="197" y="170"/>
                  </a:lnTo>
                  <a:lnTo>
                    <a:pt x="191" y="162"/>
                  </a:lnTo>
                  <a:lnTo>
                    <a:pt x="184" y="155"/>
                  </a:lnTo>
                  <a:lnTo>
                    <a:pt x="177" y="148"/>
                  </a:lnTo>
                  <a:lnTo>
                    <a:pt x="169" y="140"/>
                  </a:lnTo>
                  <a:lnTo>
                    <a:pt x="161" y="134"/>
                  </a:lnTo>
                  <a:lnTo>
                    <a:pt x="153" y="129"/>
                  </a:lnTo>
                  <a:lnTo>
                    <a:pt x="143" y="124"/>
                  </a:lnTo>
                  <a:lnTo>
                    <a:pt x="133" y="119"/>
                  </a:lnTo>
                  <a:lnTo>
                    <a:pt x="123" y="115"/>
                  </a:lnTo>
                  <a:lnTo>
                    <a:pt x="112" y="111"/>
                  </a:lnTo>
                  <a:lnTo>
                    <a:pt x="100" y="107"/>
                  </a:lnTo>
                  <a:lnTo>
                    <a:pt x="88" y="104"/>
                  </a:lnTo>
                  <a:lnTo>
                    <a:pt x="75" y="101"/>
                  </a:lnTo>
                  <a:lnTo>
                    <a:pt x="61" y="98"/>
                  </a:lnTo>
                  <a:lnTo>
                    <a:pt x="31" y="94"/>
                  </a:lnTo>
                  <a:lnTo>
                    <a:pt x="0" y="92"/>
                  </a:lnTo>
                  <a:lnTo>
                    <a:pt x="0" y="37"/>
                  </a:lnTo>
                  <a:lnTo>
                    <a:pt x="551" y="0"/>
                  </a:lnTo>
                  <a:lnTo>
                    <a:pt x="607" y="0"/>
                  </a:lnTo>
                  <a:lnTo>
                    <a:pt x="607" y="1762"/>
                  </a:lnTo>
                  <a:lnTo>
                    <a:pt x="608" y="1792"/>
                  </a:lnTo>
                  <a:lnTo>
                    <a:pt x="609" y="1818"/>
                  </a:lnTo>
                  <a:lnTo>
                    <a:pt x="612" y="1842"/>
                  </a:lnTo>
                  <a:lnTo>
                    <a:pt x="615" y="1864"/>
                  </a:lnTo>
                  <a:lnTo>
                    <a:pt x="618" y="1874"/>
                  </a:lnTo>
                  <a:lnTo>
                    <a:pt x="621" y="1884"/>
                  </a:lnTo>
                  <a:lnTo>
                    <a:pt x="625" y="1893"/>
                  </a:lnTo>
                  <a:lnTo>
                    <a:pt x="629" y="1901"/>
                  </a:lnTo>
                  <a:lnTo>
                    <a:pt x="633" y="1910"/>
                  </a:lnTo>
                  <a:lnTo>
                    <a:pt x="638" y="1917"/>
                  </a:lnTo>
                  <a:lnTo>
                    <a:pt x="643" y="1925"/>
                  </a:lnTo>
                  <a:lnTo>
                    <a:pt x="648" y="1931"/>
                  </a:lnTo>
                  <a:lnTo>
                    <a:pt x="654" y="1938"/>
                  </a:lnTo>
                  <a:lnTo>
                    <a:pt x="661" y="1945"/>
                  </a:lnTo>
                  <a:lnTo>
                    <a:pt x="669" y="1950"/>
                  </a:lnTo>
                  <a:lnTo>
                    <a:pt x="677" y="1956"/>
                  </a:lnTo>
                  <a:lnTo>
                    <a:pt x="686" y="1961"/>
                  </a:lnTo>
                  <a:lnTo>
                    <a:pt x="695" y="1966"/>
                  </a:lnTo>
                  <a:lnTo>
                    <a:pt x="705" y="1971"/>
                  </a:lnTo>
                  <a:lnTo>
                    <a:pt x="716" y="1976"/>
                  </a:lnTo>
                  <a:lnTo>
                    <a:pt x="739" y="1985"/>
                  </a:lnTo>
                  <a:lnTo>
                    <a:pt x="765" y="1993"/>
                  </a:lnTo>
                  <a:lnTo>
                    <a:pt x="795" y="2001"/>
                  </a:lnTo>
                  <a:lnTo>
                    <a:pt x="828" y="2009"/>
                  </a:lnTo>
                  <a:lnTo>
                    <a:pt x="828" y="2066"/>
                  </a:lnTo>
                  <a:lnTo>
                    <a:pt x="0" y="2066"/>
                  </a:lnTo>
                  <a:lnTo>
                    <a:pt x="0" y="2009"/>
                  </a:lnTo>
                  <a:lnTo>
                    <a:pt x="33" y="2003"/>
                  </a:lnTo>
                  <a:lnTo>
                    <a:pt x="62" y="1997"/>
                  </a:lnTo>
                  <a:lnTo>
                    <a:pt x="89" y="1989"/>
                  </a:lnTo>
                  <a:lnTo>
                    <a:pt x="114" y="1980"/>
                  </a:lnTo>
                  <a:lnTo>
                    <a:pt x="124" y="1976"/>
                  </a:lnTo>
                  <a:lnTo>
                    <a:pt x="135" y="1971"/>
                  </a:lnTo>
                  <a:lnTo>
                    <a:pt x="144" y="1965"/>
                  </a:lnTo>
                  <a:lnTo>
                    <a:pt x="154" y="1960"/>
                  </a:lnTo>
                  <a:lnTo>
                    <a:pt x="163" y="1954"/>
                  </a:lnTo>
                  <a:lnTo>
                    <a:pt x="171" y="1948"/>
                  </a:lnTo>
                  <a:lnTo>
                    <a:pt x="178" y="1941"/>
                  </a:lnTo>
                  <a:lnTo>
                    <a:pt x="185" y="1934"/>
                  </a:lnTo>
                  <a:lnTo>
                    <a:pt x="192" y="1927"/>
                  </a:lnTo>
                  <a:lnTo>
                    <a:pt x="198" y="1919"/>
                  </a:lnTo>
                  <a:lnTo>
                    <a:pt x="203" y="1911"/>
                  </a:lnTo>
                  <a:lnTo>
                    <a:pt x="208" y="1902"/>
                  </a:lnTo>
                  <a:lnTo>
                    <a:pt x="212" y="1893"/>
                  </a:lnTo>
                  <a:lnTo>
                    <a:pt x="216" y="1884"/>
                  </a:lnTo>
                  <a:lnTo>
                    <a:pt x="220" y="1874"/>
                  </a:lnTo>
                  <a:lnTo>
                    <a:pt x="223" y="1863"/>
                  </a:lnTo>
                  <a:lnTo>
                    <a:pt x="228" y="1841"/>
                  </a:lnTo>
                  <a:lnTo>
                    <a:pt x="232" y="1817"/>
                  </a:lnTo>
                  <a:lnTo>
                    <a:pt x="234" y="1791"/>
                  </a:lnTo>
                  <a:lnTo>
                    <a:pt x="235" y="1762"/>
                  </a:lnTo>
                  <a:lnTo>
                    <a:pt x="235" y="3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7" name="Freeform 21">
              <a:extLst>
                <a:ext uri="{FF2B5EF4-FFF2-40B4-BE49-F238E27FC236}">
                  <a16:creationId xmlns:a16="http://schemas.microsoft.com/office/drawing/2014/main" id="{23392B4B-D9D7-7C45-ACDF-FCB60DA48B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" y="873"/>
              <a:ext cx="1934" cy="2574"/>
            </a:xfrm>
            <a:custGeom>
              <a:avLst/>
              <a:gdLst>
                <a:gd name="T0" fmla="*/ 4897 w 5804"/>
                <a:gd name="T1" fmla="*/ 3328 h 7722"/>
                <a:gd name="T2" fmla="*/ 5038 w 5804"/>
                <a:gd name="T3" fmla="*/ 2401 h 7722"/>
                <a:gd name="T4" fmla="*/ 4457 w 5804"/>
                <a:gd name="T5" fmla="*/ 2716 h 7722"/>
                <a:gd name="T6" fmla="*/ 3920 w 5804"/>
                <a:gd name="T7" fmla="*/ 2349 h 7722"/>
                <a:gd name="T8" fmla="*/ 3497 w 5804"/>
                <a:gd name="T9" fmla="*/ 1692 h 7722"/>
                <a:gd name="T10" fmla="*/ 3428 w 5804"/>
                <a:gd name="T11" fmla="*/ 1721 h 7722"/>
                <a:gd name="T12" fmla="*/ 2806 w 5804"/>
                <a:gd name="T13" fmla="*/ 2182 h 7722"/>
                <a:gd name="T14" fmla="*/ 2093 w 5804"/>
                <a:gd name="T15" fmla="*/ 2384 h 7722"/>
                <a:gd name="T16" fmla="*/ 1704 w 5804"/>
                <a:gd name="T17" fmla="*/ 2249 h 7722"/>
                <a:gd name="T18" fmla="*/ 1771 w 5804"/>
                <a:gd name="T19" fmla="*/ 1891 h 7722"/>
                <a:gd name="T20" fmla="*/ 1848 w 5804"/>
                <a:gd name="T21" fmla="*/ 1563 h 7722"/>
                <a:gd name="T22" fmla="*/ 1737 w 5804"/>
                <a:gd name="T23" fmla="*/ 1202 h 7722"/>
                <a:gd name="T24" fmla="*/ 1766 w 5804"/>
                <a:gd name="T25" fmla="*/ 1054 h 7722"/>
                <a:gd name="T26" fmla="*/ 1657 w 5804"/>
                <a:gd name="T27" fmla="*/ 1002 h 7722"/>
                <a:gd name="T28" fmla="*/ 1569 w 5804"/>
                <a:gd name="T29" fmla="*/ 922 h 7722"/>
                <a:gd name="T30" fmla="*/ 1788 w 5804"/>
                <a:gd name="T31" fmla="*/ 791 h 7722"/>
                <a:gd name="T32" fmla="*/ 2064 w 5804"/>
                <a:gd name="T33" fmla="*/ 648 h 7722"/>
                <a:gd name="T34" fmla="*/ 2169 w 5804"/>
                <a:gd name="T35" fmla="*/ 455 h 7722"/>
                <a:gd name="T36" fmla="*/ 2131 w 5804"/>
                <a:gd name="T37" fmla="*/ 154 h 7722"/>
                <a:gd name="T38" fmla="*/ 1951 w 5804"/>
                <a:gd name="T39" fmla="*/ 109 h 7722"/>
                <a:gd name="T40" fmla="*/ 1781 w 5804"/>
                <a:gd name="T41" fmla="*/ 232 h 7722"/>
                <a:gd name="T42" fmla="*/ 1629 w 5804"/>
                <a:gd name="T43" fmla="*/ 202 h 7722"/>
                <a:gd name="T44" fmla="*/ 1508 w 5804"/>
                <a:gd name="T45" fmla="*/ 0 h 7722"/>
                <a:gd name="T46" fmla="*/ 1293 w 5804"/>
                <a:gd name="T47" fmla="*/ 106 h 7722"/>
                <a:gd name="T48" fmla="*/ 880 w 5804"/>
                <a:gd name="T49" fmla="*/ 69 h 7722"/>
                <a:gd name="T50" fmla="*/ 540 w 5804"/>
                <a:gd name="T51" fmla="*/ 163 h 7722"/>
                <a:gd name="T52" fmla="*/ 339 w 5804"/>
                <a:gd name="T53" fmla="*/ 410 h 7722"/>
                <a:gd name="T54" fmla="*/ 355 w 5804"/>
                <a:gd name="T55" fmla="*/ 777 h 7722"/>
                <a:gd name="T56" fmla="*/ 275 w 5804"/>
                <a:gd name="T57" fmla="*/ 1019 h 7722"/>
                <a:gd name="T58" fmla="*/ 152 w 5804"/>
                <a:gd name="T59" fmla="*/ 993 h 7722"/>
                <a:gd name="T60" fmla="*/ 67 w 5804"/>
                <a:gd name="T61" fmla="*/ 1292 h 7722"/>
                <a:gd name="T62" fmla="*/ 8 w 5804"/>
                <a:gd name="T63" fmla="*/ 1696 h 7722"/>
                <a:gd name="T64" fmla="*/ 127 w 5804"/>
                <a:gd name="T65" fmla="*/ 1958 h 7722"/>
                <a:gd name="T66" fmla="*/ 271 w 5804"/>
                <a:gd name="T67" fmla="*/ 2092 h 7722"/>
                <a:gd name="T68" fmla="*/ 266 w 5804"/>
                <a:gd name="T69" fmla="*/ 2208 h 7722"/>
                <a:gd name="T70" fmla="*/ 354 w 5804"/>
                <a:gd name="T71" fmla="*/ 2275 h 7722"/>
                <a:gd name="T72" fmla="*/ 342 w 5804"/>
                <a:gd name="T73" fmla="*/ 2406 h 7722"/>
                <a:gd name="T74" fmla="*/ 473 w 5804"/>
                <a:gd name="T75" fmla="*/ 2551 h 7722"/>
                <a:gd name="T76" fmla="*/ 501 w 5804"/>
                <a:gd name="T77" fmla="*/ 2835 h 7722"/>
                <a:gd name="T78" fmla="*/ 525 w 5804"/>
                <a:gd name="T79" fmla="*/ 3017 h 7722"/>
                <a:gd name="T80" fmla="*/ 650 w 5804"/>
                <a:gd name="T81" fmla="*/ 3169 h 7722"/>
                <a:gd name="T82" fmla="*/ 872 w 5804"/>
                <a:gd name="T83" fmla="*/ 3306 h 7722"/>
                <a:gd name="T84" fmla="*/ 1044 w 5804"/>
                <a:gd name="T85" fmla="*/ 3530 h 7722"/>
                <a:gd name="T86" fmla="*/ 910 w 5804"/>
                <a:gd name="T87" fmla="*/ 4163 h 7722"/>
                <a:gd name="T88" fmla="*/ 828 w 5804"/>
                <a:gd name="T89" fmla="*/ 5368 h 7722"/>
                <a:gd name="T90" fmla="*/ 1045 w 5804"/>
                <a:gd name="T91" fmla="*/ 6498 h 7722"/>
                <a:gd name="T92" fmla="*/ 1560 w 5804"/>
                <a:gd name="T93" fmla="*/ 7388 h 7722"/>
                <a:gd name="T94" fmla="*/ 1998 w 5804"/>
                <a:gd name="T95" fmla="*/ 7111 h 7722"/>
                <a:gd name="T96" fmla="*/ 2473 w 5804"/>
                <a:gd name="T97" fmla="*/ 6596 h 7722"/>
                <a:gd name="T98" fmla="*/ 3259 w 5804"/>
                <a:gd name="T99" fmla="*/ 6120 h 7722"/>
                <a:gd name="T100" fmla="*/ 3274 w 5804"/>
                <a:gd name="T101" fmla="*/ 6212 h 7722"/>
                <a:gd name="T102" fmla="*/ 2488 w 5804"/>
                <a:gd name="T103" fmla="*/ 6829 h 7722"/>
                <a:gd name="T104" fmla="*/ 2011 w 5804"/>
                <a:gd name="T105" fmla="*/ 7413 h 7722"/>
                <a:gd name="T106" fmla="*/ 2046 w 5804"/>
                <a:gd name="T107" fmla="*/ 7714 h 7722"/>
                <a:gd name="T108" fmla="*/ 2461 w 5804"/>
                <a:gd name="T109" fmla="*/ 7182 h 7722"/>
                <a:gd name="T110" fmla="*/ 3084 w 5804"/>
                <a:gd name="T111" fmla="*/ 6543 h 7722"/>
                <a:gd name="T112" fmla="*/ 4232 w 5804"/>
                <a:gd name="T113" fmla="*/ 5936 h 7722"/>
                <a:gd name="T114" fmla="*/ 5171 w 5804"/>
                <a:gd name="T115" fmla="*/ 5778 h 7722"/>
                <a:gd name="T116" fmla="*/ 5255 w 5804"/>
                <a:gd name="T117" fmla="*/ 4753 h 7722"/>
                <a:gd name="T118" fmla="*/ 5794 w 5804"/>
                <a:gd name="T119" fmla="*/ 3305 h 7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04" h="7722">
                  <a:moveTo>
                    <a:pt x="5799" y="3262"/>
                  </a:moveTo>
                  <a:lnTo>
                    <a:pt x="5796" y="3258"/>
                  </a:lnTo>
                  <a:lnTo>
                    <a:pt x="5791" y="3255"/>
                  </a:lnTo>
                  <a:lnTo>
                    <a:pt x="5787" y="3252"/>
                  </a:lnTo>
                  <a:lnTo>
                    <a:pt x="5782" y="3251"/>
                  </a:lnTo>
                  <a:lnTo>
                    <a:pt x="5770" y="3250"/>
                  </a:lnTo>
                  <a:lnTo>
                    <a:pt x="5760" y="3250"/>
                  </a:lnTo>
                  <a:lnTo>
                    <a:pt x="5741" y="3255"/>
                  </a:lnTo>
                  <a:lnTo>
                    <a:pt x="5734" y="3257"/>
                  </a:lnTo>
                  <a:lnTo>
                    <a:pt x="4989" y="3533"/>
                  </a:lnTo>
                  <a:lnTo>
                    <a:pt x="4968" y="3481"/>
                  </a:lnTo>
                  <a:lnTo>
                    <a:pt x="4945" y="3429"/>
                  </a:lnTo>
                  <a:lnTo>
                    <a:pt x="4922" y="3378"/>
                  </a:lnTo>
                  <a:lnTo>
                    <a:pt x="4897" y="3328"/>
                  </a:lnTo>
                  <a:lnTo>
                    <a:pt x="4871" y="3279"/>
                  </a:lnTo>
                  <a:lnTo>
                    <a:pt x="4845" y="3230"/>
                  </a:lnTo>
                  <a:lnTo>
                    <a:pt x="4818" y="3183"/>
                  </a:lnTo>
                  <a:lnTo>
                    <a:pt x="4789" y="3137"/>
                  </a:lnTo>
                  <a:lnTo>
                    <a:pt x="5030" y="2479"/>
                  </a:lnTo>
                  <a:lnTo>
                    <a:pt x="5036" y="2469"/>
                  </a:lnTo>
                  <a:lnTo>
                    <a:pt x="5043" y="2444"/>
                  </a:lnTo>
                  <a:lnTo>
                    <a:pt x="5044" y="2437"/>
                  </a:lnTo>
                  <a:lnTo>
                    <a:pt x="5045" y="2430"/>
                  </a:lnTo>
                  <a:lnTo>
                    <a:pt x="5045" y="2424"/>
                  </a:lnTo>
                  <a:lnTo>
                    <a:pt x="5045" y="2417"/>
                  </a:lnTo>
                  <a:lnTo>
                    <a:pt x="5043" y="2410"/>
                  </a:lnTo>
                  <a:lnTo>
                    <a:pt x="5041" y="2405"/>
                  </a:lnTo>
                  <a:lnTo>
                    <a:pt x="5038" y="2401"/>
                  </a:lnTo>
                  <a:lnTo>
                    <a:pt x="5034" y="2397"/>
                  </a:lnTo>
                  <a:lnTo>
                    <a:pt x="5027" y="2395"/>
                  </a:lnTo>
                  <a:lnTo>
                    <a:pt x="5022" y="2394"/>
                  </a:lnTo>
                  <a:lnTo>
                    <a:pt x="5016" y="2394"/>
                  </a:lnTo>
                  <a:lnTo>
                    <a:pt x="5010" y="2395"/>
                  </a:lnTo>
                  <a:lnTo>
                    <a:pt x="5004" y="2396"/>
                  </a:lnTo>
                  <a:lnTo>
                    <a:pt x="4998" y="2399"/>
                  </a:lnTo>
                  <a:lnTo>
                    <a:pt x="4991" y="2401"/>
                  </a:lnTo>
                  <a:lnTo>
                    <a:pt x="4986" y="2404"/>
                  </a:lnTo>
                  <a:lnTo>
                    <a:pt x="4968" y="2418"/>
                  </a:lnTo>
                  <a:lnTo>
                    <a:pt x="4960" y="2425"/>
                  </a:lnTo>
                  <a:lnTo>
                    <a:pt x="4523" y="2784"/>
                  </a:lnTo>
                  <a:lnTo>
                    <a:pt x="4490" y="2750"/>
                  </a:lnTo>
                  <a:lnTo>
                    <a:pt x="4457" y="2716"/>
                  </a:lnTo>
                  <a:lnTo>
                    <a:pt x="4423" y="2684"/>
                  </a:lnTo>
                  <a:lnTo>
                    <a:pt x="4388" y="2654"/>
                  </a:lnTo>
                  <a:lnTo>
                    <a:pt x="4353" y="2623"/>
                  </a:lnTo>
                  <a:lnTo>
                    <a:pt x="4317" y="2593"/>
                  </a:lnTo>
                  <a:lnTo>
                    <a:pt x="4281" y="2564"/>
                  </a:lnTo>
                  <a:lnTo>
                    <a:pt x="4244" y="2537"/>
                  </a:lnTo>
                  <a:lnTo>
                    <a:pt x="4206" y="2510"/>
                  </a:lnTo>
                  <a:lnTo>
                    <a:pt x="4168" y="2484"/>
                  </a:lnTo>
                  <a:lnTo>
                    <a:pt x="4128" y="2460"/>
                  </a:lnTo>
                  <a:lnTo>
                    <a:pt x="4088" y="2435"/>
                  </a:lnTo>
                  <a:lnTo>
                    <a:pt x="4048" y="2413"/>
                  </a:lnTo>
                  <a:lnTo>
                    <a:pt x="4006" y="2390"/>
                  </a:lnTo>
                  <a:lnTo>
                    <a:pt x="3963" y="2369"/>
                  </a:lnTo>
                  <a:lnTo>
                    <a:pt x="3920" y="2349"/>
                  </a:lnTo>
                  <a:lnTo>
                    <a:pt x="3889" y="2335"/>
                  </a:lnTo>
                  <a:lnTo>
                    <a:pt x="3856" y="2321"/>
                  </a:lnTo>
                  <a:lnTo>
                    <a:pt x="3823" y="2309"/>
                  </a:lnTo>
                  <a:lnTo>
                    <a:pt x="3789" y="2297"/>
                  </a:lnTo>
                  <a:lnTo>
                    <a:pt x="3756" y="2284"/>
                  </a:lnTo>
                  <a:lnTo>
                    <a:pt x="3721" y="2273"/>
                  </a:lnTo>
                  <a:lnTo>
                    <a:pt x="3687" y="2263"/>
                  </a:lnTo>
                  <a:lnTo>
                    <a:pt x="3653" y="2252"/>
                  </a:lnTo>
                  <a:lnTo>
                    <a:pt x="3516" y="1732"/>
                  </a:lnTo>
                  <a:lnTo>
                    <a:pt x="3514" y="1724"/>
                  </a:lnTo>
                  <a:lnTo>
                    <a:pt x="3506" y="1706"/>
                  </a:lnTo>
                  <a:lnTo>
                    <a:pt x="3504" y="1701"/>
                  </a:lnTo>
                  <a:lnTo>
                    <a:pt x="3500" y="1696"/>
                  </a:lnTo>
                  <a:lnTo>
                    <a:pt x="3497" y="1692"/>
                  </a:lnTo>
                  <a:lnTo>
                    <a:pt x="3491" y="1688"/>
                  </a:lnTo>
                  <a:lnTo>
                    <a:pt x="3487" y="1685"/>
                  </a:lnTo>
                  <a:lnTo>
                    <a:pt x="3482" y="1682"/>
                  </a:lnTo>
                  <a:lnTo>
                    <a:pt x="3476" y="1680"/>
                  </a:lnTo>
                  <a:lnTo>
                    <a:pt x="3470" y="1680"/>
                  </a:lnTo>
                  <a:lnTo>
                    <a:pt x="3464" y="1680"/>
                  </a:lnTo>
                  <a:lnTo>
                    <a:pt x="3458" y="1682"/>
                  </a:lnTo>
                  <a:lnTo>
                    <a:pt x="3452" y="1684"/>
                  </a:lnTo>
                  <a:lnTo>
                    <a:pt x="3448" y="1687"/>
                  </a:lnTo>
                  <a:lnTo>
                    <a:pt x="3444" y="1691"/>
                  </a:lnTo>
                  <a:lnTo>
                    <a:pt x="3440" y="1695"/>
                  </a:lnTo>
                  <a:lnTo>
                    <a:pt x="3437" y="1699"/>
                  </a:lnTo>
                  <a:lnTo>
                    <a:pt x="3435" y="1704"/>
                  </a:lnTo>
                  <a:lnTo>
                    <a:pt x="3428" y="1721"/>
                  </a:lnTo>
                  <a:lnTo>
                    <a:pt x="3426" y="1729"/>
                  </a:lnTo>
                  <a:lnTo>
                    <a:pt x="3339" y="2189"/>
                  </a:lnTo>
                  <a:lnTo>
                    <a:pt x="3303" y="2185"/>
                  </a:lnTo>
                  <a:lnTo>
                    <a:pt x="3267" y="2181"/>
                  </a:lnTo>
                  <a:lnTo>
                    <a:pt x="3230" y="2178"/>
                  </a:lnTo>
                  <a:lnTo>
                    <a:pt x="3194" y="2174"/>
                  </a:lnTo>
                  <a:lnTo>
                    <a:pt x="3157" y="2172"/>
                  </a:lnTo>
                  <a:lnTo>
                    <a:pt x="3119" y="2171"/>
                  </a:lnTo>
                  <a:lnTo>
                    <a:pt x="3082" y="2170"/>
                  </a:lnTo>
                  <a:lnTo>
                    <a:pt x="3044" y="2169"/>
                  </a:lnTo>
                  <a:lnTo>
                    <a:pt x="2983" y="2170"/>
                  </a:lnTo>
                  <a:lnTo>
                    <a:pt x="2923" y="2172"/>
                  </a:lnTo>
                  <a:lnTo>
                    <a:pt x="2864" y="2177"/>
                  </a:lnTo>
                  <a:lnTo>
                    <a:pt x="2806" y="2182"/>
                  </a:lnTo>
                  <a:lnTo>
                    <a:pt x="2749" y="2188"/>
                  </a:lnTo>
                  <a:lnTo>
                    <a:pt x="2692" y="2195"/>
                  </a:lnTo>
                  <a:lnTo>
                    <a:pt x="2636" y="2204"/>
                  </a:lnTo>
                  <a:lnTo>
                    <a:pt x="2581" y="2216"/>
                  </a:lnTo>
                  <a:lnTo>
                    <a:pt x="2527" y="2227"/>
                  </a:lnTo>
                  <a:lnTo>
                    <a:pt x="2475" y="2240"/>
                  </a:lnTo>
                  <a:lnTo>
                    <a:pt x="2422" y="2255"/>
                  </a:lnTo>
                  <a:lnTo>
                    <a:pt x="2370" y="2270"/>
                  </a:lnTo>
                  <a:lnTo>
                    <a:pt x="2320" y="2287"/>
                  </a:lnTo>
                  <a:lnTo>
                    <a:pt x="2271" y="2306"/>
                  </a:lnTo>
                  <a:lnTo>
                    <a:pt x="2221" y="2325"/>
                  </a:lnTo>
                  <a:lnTo>
                    <a:pt x="2173" y="2346"/>
                  </a:lnTo>
                  <a:lnTo>
                    <a:pt x="2133" y="2364"/>
                  </a:lnTo>
                  <a:lnTo>
                    <a:pt x="2093" y="2384"/>
                  </a:lnTo>
                  <a:lnTo>
                    <a:pt x="2054" y="2404"/>
                  </a:lnTo>
                  <a:lnTo>
                    <a:pt x="2015" y="2426"/>
                  </a:lnTo>
                  <a:lnTo>
                    <a:pt x="1977" y="2448"/>
                  </a:lnTo>
                  <a:lnTo>
                    <a:pt x="1939" y="2472"/>
                  </a:lnTo>
                  <a:lnTo>
                    <a:pt x="1903" y="2496"/>
                  </a:lnTo>
                  <a:lnTo>
                    <a:pt x="1866" y="2520"/>
                  </a:lnTo>
                  <a:lnTo>
                    <a:pt x="1855" y="2529"/>
                  </a:lnTo>
                  <a:lnTo>
                    <a:pt x="1844" y="2538"/>
                  </a:lnTo>
                  <a:lnTo>
                    <a:pt x="1831" y="2546"/>
                  </a:lnTo>
                  <a:lnTo>
                    <a:pt x="1820" y="2555"/>
                  </a:lnTo>
                  <a:lnTo>
                    <a:pt x="1787" y="2470"/>
                  </a:lnTo>
                  <a:lnTo>
                    <a:pt x="1757" y="2390"/>
                  </a:lnTo>
                  <a:lnTo>
                    <a:pt x="1729" y="2316"/>
                  </a:lnTo>
                  <a:lnTo>
                    <a:pt x="1704" y="2249"/>
                  </a:lnTo>
                  <a:lnTo>
                    <a:pt x="1683" y="2191"/>
                  </a:lnTo>
                  <a:lnTo>
                    <a:pt x="1665" y="2142"/>
                  </a:lnTo>
                  <a:lnTo>
                    <a:pt x="1653" y="2103"/>
                  </a:lnTo>
                  <a:lnTo>
                    <a:pt x="1646" y="2076"/>
                  </a:lnTo>
                  <a:lnTo>
                    <a:pt x="1655" y="2066"/>
                  </a:lnTo>
                  <a:lnTo>
                    <a:pt x="1666" y="2053"/>
                  </a:lnTo>
                  <a:lnTo>
                    <a:pt x="1679" y="2038"/>
                  </a:lnTo>
                  <a:lnTo>
                    <a:pt x="1691" y="2022"/>
                  </a:lnTo>
                  <a:lnTo>
                    <a:pt x="1704" y="2003"/>
                  </a:lnTo>
                  <a:lnTo>
                    <a:pt x="1718" y="1983"/>
                  </a:lnTo>
                  <a:lnTo>
                    <a:pt x="1732" y="1961"/>
                  </a:lnTo>
                  <a:lnTo>
                    <a:pt x="1745" y="1938"/>
                  </a:lnTo>
                  <a:lnTo>
                    <a:pt x="1759" y="1916"/>
                  </a:lnTo>
                  <a:lnTo>
                    <a:pt x="1771" y="1891"/>
                  </a:lnTo>
                  <a:lnTo>
                    <a:pt x="1783" y="1868"/>
                  </a:lnTo>
                  <a:lnTo>
                    <a:pt x="1794" y="1843"/>
                  </a:lnTo>
                  <a:lnTo>
                    <a:pt x="1805" y="1819"/>
                  </a:lnTo>
                  <a:lnTo>
                    <a:pt x="1813" y="1796"/>
                  </a:lnTo>
                  <a:lnTo>
                    <a:pt x="1821" y="1773"/>
                  </a:lnTo>
                  <a:lnTo>
                    <a:pt x="1826" y="1752"/>
                  </a:lnTo>
                  <a:lnTo>
                    <a:pt x="1832" y="1724"/>
                  </a:lnTo>
                  <a:lnTo>
                    <a:pt x="1838" y="1697"/>
                  </a:lnTo>
                  <a:lnTo>
                    <a:pt x="1842" y="1672"/>
                  </a:lnTo>
                  <a:lnTo>
                    <a:pt x="1845" y="1648"/>
                  </a:lnTo>
                  <a:lnTo>
                    <a:pt x="1847" y="1625"/>
                  </a:lnTo>
                  <a:lnTo>
                    <a:pt x="1848" y="1604"/>
                  </a:lnTo>
                  <a:lnTo>
                    <a:pt x="1849" y="1583"/>
                  </a:lnTo>
                  <a:lnTo>
                    <a:pt x="1848" y="1563"/>
                  </a:lnTo>
                  <a:lnTo>
                    <a:pt x="1846" y="1543"/>
                  </a:lnTo>
                  <a:lnTo>
                    <a:pt x="1844" y="1524"/>
                  </a:lnTo>
                  <a:lnTo>
                    <a:pt x="1841" y="1504"/>
                  </a:lnTo>
                  <a:lnTo>
                    <a:pt x="1837" y="1485"/>
                  </a:lnTo>
                  <a:lnTo>
                    <a:pt x="1826" y="1446"/>
                  </a:lnTo>
                  <a:lnTo>
                    <a:pt x="1814" y="1403"/>
                  </a:lnTo>
                  <a:lnTo>
                    <a:pt x="1803" y="1371"/>
                  </a:lnTo>
                  <a:lnTo>
                    <a:pt x="1789" y="1339"/>
                  </a:lnTo>
                  <a:lnTo>
                    <a:pt x="1776" y="1308"/>
                  </a:lnTo>
                  <a:lnTo>
                    <a:pt x="1763" y="1280"/>
                  </a:lnTo>
                  <a:lnTo>
                    <a:pt x="1751" y="1252"/>
                  </a:lnTo>
                  <a:lnTo>
                    <a:pt x="1742" y="1226"/>
                  </a:lnTo>
                  <a:lnTo>
                    <a:pt x="1739" y="1214"/>
                  </a:lnTo>
                  <a:lnTo>
                    <a:pt x="1737" y="1202"/>
                  </a:lnTo>
                  <a:lnTo>
                    <a:pt x="1735" y="1191"/>
                  </a:lnTo>
                  <a:lnTo>
                    <a:pt x="1735" y="1180"/>
                  </a:lnTo>
                  <a:lnTo>
                    <a:pt x="1737" y="1166"/>
                  </a:lnTo>
                  <a:lnTo>
                    <a:pt x="1740" y="1151"/>
                  </a:lnTo>
                  <a:lnTo>
                    <a:pt x="1745" y="1139"/>
                  </a:lnTo>
                  <a:lnTo>
                    <a:pt x="1751" y="1128"/>
                  </a:lnTo>
                  <a:lnTo>
                    <a:pt x="1758" y="1116"/>
                  </a:lnTo>
                  <a:lnTo>
                    <a:pt x="1764" y="1107"/>
                  </a:lnTo>
                  <a:lnTo>
                    <a:pt x="1771" y="1099"/>
                  </a:lnTo>
                  <a:lnTo>
                    <a:pt x="1778" y="1091"/>
                  </a:lnTo>
                  <a:lnTo>
                    <a:pt x="1776" y="1081"/>
                  </a:lnTo>
                  <a:lnTo>
                    <a:pt x="1773" y="1071"/>
                  </a:lnTo>
                  <a:lnTo>
                    <a:pt x="1770" y="1062"/>
                  </a:lnTo>
                  <a:lnTo>
                    <a:pt x="1766" y="1054"/>
                  </a:lnTo>
                  <a:lnTo>
                    <a:pt x="1762" y="1047"/>
                  </a:lnTo>
                  <a:lnTo>
                    <a:pt x="1757" y="1040"/>
                  </a:lnTo>
                  <a:lnTo>
                    <a:pt x="1751" y="1033"/>
                  </a:lnTo>
                  <a:lnTo>
                    <a:pt x="1745" y="1028"/>
                  </a:lnTo>
                  <a:lnTo>
                    <a:pt x="1739" y="1023"/>
                  </a:lnTo>
                  <a:lnTo>
                    <a:pt x="1732" y="1018"/>
                  </a:lnTo>
                  <a:lnTo>
                    <a:pt x="1726" y="1015"/>
                  </a:lnTo>
                  <a:lnTo>
                    <a:pt x="1719" y="1011"/>
                  </a:lnTo>
                  <a:lnTo>
                    <a:pt x="1710" y="1009"/>
                  </a:lnTo>
                  <a:lnTo>
                    <a:pt x="1703" y="1006"/>
                  </a:lnTo>
                  <a:lnTo>
                    <a:pt x="1695" y="1005"/>
                  </a:lnTo>
                  <a:lnTo>
                    <a:pt x="1687" y="1003"/>
                  </a:lnTo>
                  <a:lnTo>
                    <a:pt x="1671" y="1002"/>
                  </a:lnTo>
                  <a:lnTo>
                    <a:pt x="1657" y="1002"/>
                  </a:lnTo>
                  <a:lnTo>
                    <a:pt x="1644" y="1003"/>
                  </a:lnTo>
                  <a:lnTo>
                    <a:pt x="1630" y="1005"/>
                  </a:lnTo>
                  <a:lnTo>
                    <a:pt x="1604" y="1009"/>
                  </a:lnTo>
                  <a:lnTo>
                    <a:pt x="1577" y="1011"/>
                  </a:lnTo>
                  <a:lnTo>
                    <a:pt x="1569" y="1001"/>
                  </a:lnTo>
                  <a:lnTo>
                    <a:pt x="1562" y="990"/>
                  </a:lnTo>
                  <a:lnTo>
                    <a:pt x="1561" y="987"/>
                  </a:lnTo>
                  <a:lnTo>
                    <a:pt x="1560" y="983"/>
                  </a:lnTo>
                  <a:lnTo>
                    <a:pt x="1558" y="978"/>
                  </a:lnTo>
                  <a:lnTo>
                    <a:pt x="1558" y="972"/>
                  </a:lnTo>
                  <a:lnTo>
                    <a:pt x="1560" y="957"/>
                  </a:lnTo>
                  <a:lnTo>
                    <a:pt x="1564" y="938"/>
                  </a:lnTo>
                  <a:lnTo>
                    <a:pt x="1566" y="930"/>
                  </a:lnTo>
                  <a:lnTo>
                    <a:pt x="1569" y="922"/>
                  </a:lnTo>
                  <a:lnTo>
                    <a:pt x="1573" y="914"/>
                  </a:lnTo>
                  <a:lnTo>
                    <a:pt x="1578" y="906"/>
                  </a:lnTo>
                  <a:lnTo>
                    <a:pt x="1583" y="899"/>
                  </a:lnTo>
                  <a:lnTo>
                    <a:pt x="1589" y="892"/>
                  </a:lnTo>
                  <a:lnTo>
                    <a:pt x="1596" y="886"/>
                  </a:lnTo>
                  <a:lnTo>
                    <a:pt x="1605" y="878"/>
                  </a:lnTo>
                  <a:lnTo>
                    <a:pt x="1622" y="866"/>
                  </a:lnTo>
                  <a:lnTo>
                    <a:pt x="1641" y="854"/>
                  </a:lnTo>
                  <a:lnTo>
                    <a:pt x="1662" y="842"/>
                  </a:lnTo>
                  <a:lnTo>
                    <a:pt x="1686" y="831"/>
                  </a:lnTo>
                  <a:lnTo>
                    <a:pt x="1709" y="821"/>
                  </a:lnTo>
                  <a:lnTo>
                    <a:pt x="1735" y="811"/>
                  </a:lnTo>
                  <a:lnTo>
                    <a:pt x="1762" y="800"/>
                  </a:lnTo>
                  <a:lnTo>
                    <a:pt x="1788" y="791"/>
                  </a:lnTo>
                  <a:lnTo>
                    <a:pt x="1844" y="772"/>
                  </a:lnTo>
                  <a:lnTo>
                    <a:pt x="1897" y="751"/>
                  </a:lnTo>
                  <a:lnTo>
                    <a:pt x="1915" y="745"/>
                  </a:lnTo>
                  <a:lnTo>
                    <a:pt x="1930" y="738"/>
                  </a:lnTo>
                  <a:lnTo>
                    <a:pt x="1945" y="731"/>
                  </a:lnTo>
                  <a:lnTo>
                    <a:pt x="1961" y="722"/>
                  </a:lnTo>
                  <a:lnTo>
                    <a:pt x="1975" y="714"/>
                  </a:lnTo>
                  <a:lnTo>
                    <a:pt x="1989" y="706"/>
                  </a:lnTo>
                  <a:lnTo>
                    <a:pt x="2003" y="697"/>
                  </a:lnTo>
                  <a:lnTo>
                    <a:pt x="2016" y="688"/>
                  </a:lnTo>
                  <a:lnTo>
                    <a:pt x="2029" y="678"/>
                  </a:lnTo>
                  <a:lnTo>
                    <a:pt x="2042" y="668"/>
                  </a:lnTo>
                  <a:lnTo>
                    <a:pt x="2053" y="658"/>
                  </a:lnTo>
                  <a:lnTo>
                    <a:pt x="2064" y="648"/>
                  </a:lnTo>
                  <a:lnTo>
                    <a:pt x="2075" y="636"/>
                  </a:lnTo>
                  <a:lnTo>
                    <a:pt x="2085" y="625"/>
                  </a:lnTo>
                  <a:lnTo>
                    <a:pt x="2095" y="613"/>
                  </a:lnTo>
                  <a:lnTo>
                    <a:pt x="2104" y="600"/>
                  </a:lnTo>
                  <a:lnTo>
                    <a:pt x="2114" y="588"/>
                  </a:lnTo>
                  <a:lnTo>
                    <a:pt x="2122" y="575"/>
                  </a:lnTo>
                  <a:lnTo>
                    <a:pt x="2129" y="561"/>
                  </a:lnTo>
                  <a:lnTo>
                    <a:pt x="2136" y="547"/>
                  </a:lnTo>
                  <a:lnTo>
                    <a:pt x="2143" y="533"/>
                  </a:lnTo>
                  <a:lnTo>
                    <a:pt x="2149" y="518"/>
                  </a:lnTo>
                  <a:lnTo>
                    <a:pt x="2155" y="503"/>
                  </a:lnTo>
                  <a:lnTo>
                    <a:pt x="2160" y="487"/>
                  </a:lnTo>
                  <a:lnTo>
                    <a:pt x="2165" y="471"/>
                  </a:lnTo>
                  <a:lnTo>
                    <a:pt x="2169" y="455"/>
                  </a:lnTo>
                  <a:lnTo>
                    <a:pt x="2172" y="438"/>
                  </a:lnTo>
                  <a:lnTo>
                    <a:pt x="2175" y="421"/>
                  </a:lnTo>
                  <a:lnTo>
                    <a:pt x="2177" y="403"/>
                  </a:lnTo>
                  <a:lnTo>
                    <a:pt x="2179" y="385"/>
                  </a:lnTo>
                  <a:lnTo>
                    <a:pt x="2181" y="366"/>
                  </a:lnTo>
                  <a:lnTo>
                    <a:pt x="2182" y="347"/>
                  </a:lnTo>
                  <a:lnTo>
                    <a:pt x="2181" y="319"/>
                  </a:lnTo>
                  <a:lnTo>
                    <a:pt x="2179" y="292"/>
                  </a:lnTo>
                  <a:lnTo>
                    <a:pt x="2175" y="267"/>
                  </a:lnTo>
                  <a:lnTo>
                    <a:pt x="2170" y="242"/>
                  </a:lnTo>
                  <a:lnTo>
                    <a:pt x="2162" y="219"/>
                  </a:lnTo>
                  <a:lnTo>
                    <a:pt x="2154" y="196"/>
                  </a:lnTo>
                  <a:lnTo>
                    <a:pt x="2142" y="174"/>
                  </a:lnTo>
                  <a:lnTo>
                    <a:pt x="2131" y="154"/>
                  </a:lnTo>
                  <a:lnTo>
                    <a:pt x="2118" y="134"/>
                  </a:lnTo>
                  <a:lnTo>
                    <a:pt x="2103" y="117"/>
                  </a:lnTo>
                  <a:lnTo>
                    <a:pt x="2088" y="100"/>
                  </a:lnTo>
                  <a:lnTo>
                    <a:pt x="2071" y="84"/>
                  </a:lnTo>
                  <a:lnTo>
                    <a:pt x="2054" y="70"/>
                  </a:lnTo>
                  <a:lnTo>
                    <a:pt x="2036" y="57"/>
                  </a:lnTo>
                  <a:lnTo>
                    <a:pt x="2017" y="46"/>
                  </a:lnTo>
                  <a:lnTo>
                    <a:pt x="1998" y="36"/>
                  </a:lnTo>
                  <a:lnTo>
                    <a:pt x="1992" y="47"/>
                  </a:lnTo>
                  <a:lnTo>
                    <a:pt x="1986" y="60"/>
                  </a:lnTo>
                  <a:lnTo>
                    <a:pt x="1979" y="72"/>
                  </a:lnTo>
                  <a:lnTo>
                    <a:pt x="1971" y="84"/>
                  </a:lnTo>
                  <a:lnTo>
                    <a:pt x="1962" y="96"/>
                  </a:lnTo>
                  <a:lnTo>
                    <a:pt x="1951" y="109"/>
                  </a:lnTo>
                  <a:lnTo>
                    <a:pt x="1940" y="121"/>
                  </a:lnTo>
                  <a:lnTo>
                    <a:pt x="1928" y="133"/>
                  </a:lnTo>
                  <a:lnTo>
                    <a:pt x="1916" y="146"/>
                  </a:lnTo>
                  <a:lnTo>
                    <a:pt x="1903" y="157"/>
                  </a:lnTo>
                  <a:lnTo>
                    <a:pt x="1891" y="168"/>
                  </a:lnTo>
                  <a:lnTo>
                    <a:pt x="1878" y="179"/>
                  </a:lnTo>
                  <a:lnTo>
                    <a:pt x="1865" y="188"/>
                  </a:lnTo>
                  <a:lnTo>
                    <a:pt x="1853" y="196"/>
                  </a:lnTo>
                  <a:lnTo>
                    <a:pt x="1841" y="204"/>
                  </a:lnTo>
                  <a:lnTo>
                    <a:pt x="1829" y="211"/>
                  </a:lnTo>
                  <a:lnTo>
                    <a:pt x="1818" y="217"/>
                  </a:lnTo>
                  <a:lnTo>
                    <a:pt x="1806" y="223"/>
                  </a:lnTo>
                  <a:lnTo>
                    <a:pt x="1793" y="228"/>
                  </a:lnTo>
                  <a:lnTo>
                    <a:pt x="1781" y="232"/>
                  </a:lnTo>
                  <a:lnTo>
                    <a:pt x="1768" y="236"/>
                  </a:lnTo>
                  <a:lnTo>
                    <a:pt x="1754" y="239"/>
                  </a:lnTo>
                  <a:lnTo>
                    <a:pt x="1741" y="242"/>
                  </a:lnTo>
                  <a:lnTo>
                    <a:pt x="1728" y="244"/>
                  </a:lnTo>
                  <a:lnTo>
                    <a:pt x="1714" y="246"/>
                  </a:lnTo>
                  <a:lnTo>
                    <a:pt x="1701" y="247"/>
                  </a:lnTo>
                  <a:lnTo>
                    <a:pt x="1689" y="248"/>
                  </a:lnTo>
                  <a:lnTo>
                    <a:pt x="1675" y="248"/>
                  </a:lnTo>
                  <a:lnTo>
                    <a:pt x="1663" y="247"/>
                  </a:lnTo>
                  <a:lnTo>
                    <a:pt x="1651" y="246"/>
                  </a:lnTo>
                  <a:lnTo>
                    <a:pt x="1639" y="245"/>
                  </a:lnTo>
                  <a:lnTo>
                    <a:pt x="1627" y="242"/>
                  </a:lnTo>
                  <a:lnTo>
                    <a:pt x="1629" y="222"/>
                  </a:lnTo>
                  <a:lnTo>
                    <a:pt x="1629" y="202"/>
                  </a:lnTo>
                  <a:lnTo>
                    <a:pt x="1628" y="183"/>
                  </a:lnTo>
                  <a:lnTo>
                    <a:pt x="1625" y="163"/>
                  </a:lnTo>
                  <a:lnTo>
                    <a:pt x="1622" y="145"/>
                  </a:lnTo>
                  <a:lnTo>
                    <a:pt x="1617" y="127"/>
                  </a:lnTo>
                  <a:lnTo>
                    <a:pt x="1611" y="111"/>
                  </a:lnTo>
                  <a:lnTo>
                    <a:pt x="1603" y="94"/>
                  </a:lnTo>
                  <a:lnTo>
                    <a:pt x="1594" y="79"/>
                  </a:lnTo>
                  <a:lnTo>
                    <a:pt x="1585" y="65"/>
                  </a:lnTo>
                  <a:lnTo>
                    <a:pt x="1575" y="51"/>
                  </a:lnTo>
                  <a:lnTo>
                    <a:pt x="1563" y="38"/>
                  </a:lnTo>
                  <a:lnTo>
                    <a:pt x="1550" y="27"/>
                  </a:lnTo>
                  <a:lnTo>
                    <a:pt x="1538" y="16"/>
                  </a:lnTo>
                  <a:lnTo>
                    <a:pt x="1524" y="8"/>
                  </a:lnTo>
                  <a:lnTo>
                    <a:pt x="1508" y="0"/>
                  </a:lnTo>
                  <a:lnTo>
                    <a:pt x="1503" y="9"/>
                  </a:lnTo>
                  <a:lnTo>
                    <a:pt x="1496" y="18"/>
                  </a:lnTo>
                  <a:lnTo>
                    <a:pt x="1487" y="28"/>
                  </a:lnTo>
                  <a:lnTo>
                    <a:pt x="1476" y="37"/>
                  </a:lnTo>
                  <a:lnTo>
                    <a:pt x="1464" y="47"/>
                  </a:lnTo>
                  <a:lnTo>
                    <a:pt x="1451" y="55"/>
                  </a:lnTo>
                  <a:lnTo>
                    <a:pt x="1435" y="65"/>
                  </a:lnTo>
                  <a:lnTo>
                    <a:pt x="1419" y="73"/>
                  </a:lnTo>
                  <a:lnTo>
                    <a:pt x="1402" y="81"/>
                  </a:lnTo>
                  <a:lnTo>
                    <a:pt x="1382" y="88"/>
                  </a:lnTo>
                  <a:lnTo>
                    <a:pt x="1362" y="94"/>
                  </a:lnTo>
                  <a:lnTo>
                    <a:pt x="1340" y="100"/>
                  </a:lnTo>
                  <a:lnTo>
                    <a:pt x="1316" y="104"/>
                  </a:lnTo>
                  <a:lnTo>
                    <a:pt x="1293" y="106"/>
                  </a:lnTo>
                  <a:lnTo>
                    <a:pt x="1267" y="108"/>
                  </a:lnTo>
                  <a:lnTo>
                    <a:pt x="1240" y="108"/>
                  </a:lnTo>
                  <a:lnTo>
                    <a:pt x="1215" y="107"/>
                  </a:lnTo>
                  <a:lnTo>
                    <a:pt x="1191" y="105"/>
                  </a:lnTo>
                  <a:lnTo>
                    <a:pt x="1171" y="103"/>
                  </a:lnTo>
                  <a:lnTo>
                    <a:pt x="1151" y="100"/>
                  </a:lnTo>
                  <a:lnTo>
                    <a:pt x="1116" y="93"/>
                  </a:lnTo>
                  <a:lnTo>
                    <a:pt x="1082" y="86"/>
                  </a:lnTo>
                  <a:lnTo>
                    <a:pt x="1045" y="80"/>
                  </a:lnTo>
                  <a:lnTo>
                    <a:pt x="1002" y="74"/>
                  </a:lnTo>
                  <a:lnTo>
                    <a:pt x="977" y="72"/>
                  </a:lnTo>
                  <a:lnTo>
                    <a:pt x="948" y="71"/>
                  </a:lnTo>
                  <a:lnTo>
                    <a:pt x="916" y="70"/>
                  </a:lnTo>
                  <a:lnTo>
                    <a:pt x="880" y="69"/>
                  </a:lnTo>
                  <a:lnTo>
                    <a:pt x="853" y="70"/>
                  </a:lnTo>
                  <a:lnTo>
                    <a:pt x="826" y="71"/>
                  </a:lnTo>
                  <a:lnTo>
                    <a:pt x="799" y="74"/>
                  </a:lnTo>
                  <a:lnTo>
                    <a:pt x="774" y="77"/>
                  </a:lnTo>
                  <a:lnTo>
                    <a:pt x="748" y="82"/>
                  </a:lnTo>
                  <a:lnTo>
                    <a:pt x="722" y="87"/>
                  </a:lnTo>
                  <a:lnTo>
                    <a:pt x="698" y="93"/>
                  </a:lnTo>
                  <a:lnTo>
                    <a:pt x="673" y="101"/>
                  </a:lnTo>
                  <a:lnTo>
                    <a:pt x="649" y="109"/>
                  </a:lnTo>
                  <a:lnTo>
                    <a:pt x="627" y="118"/>
                  </a:lnTo>
                  <a:lnTo>
                    <a:pt x="604" y="128"/>
                  </a:lnTo>
                  <a:lnTo>
                    <a:pt x="582" y="139"/>
                  </a:lnTo>
                  <a:lnTo>
                    <a:pt x="560" y="151"/>
                  </a:lnTo>
                  <a:lnTo>
                    <a:pt x="540" y="163"/>
                  </a:lnTo>
                  <a:lnTo>
                    <a:pt x="520" y="175"/>
                  </a:lnTo>
                  <a:lnTo>
                    <a:pt x="501" y="190"/>
                  </a:lnTo>
                  <a:lnTo>
                    <a:pt x="482" y="204"/>
                  </a:lnTo>
                  <a:lnTo>
                    <a:pt x="465" y="220"/>
                  </a:lnTo>
                  <a:lnTo>
                    <a:pt x="447" y="236"/>
                  </a:lnTo>
                  <a:lnTo>
                    <a:pt x="432" y="252"/>
                  </a:lnTo>
                  <a:lnTo>
                    <a:pt x="417" y="271"/>
                  </a:lnTo>
                  <a:lnTo>
                    <a:pt x="402" y="288"/>
                  </a:lnTo>
                  <a:lnTo>
                    <a:pt x="389" y="308"/>
                  </a:lnTo>
                  <a:lnTo>
                    <a:pt x="377" y="327"/>
                  </a:lnTo>
                  <a:lnTo>
                    <a:pt x="365" y="347"/>
                  </a:lnTo>
                  <a:lnTo>
                    <a:pt x="356" y="367"/>
                  </a:lnTo>
                  <a:lnTo>
                    <a:pt x="347" y="389"/>
                  </a:lnTo>
                  <a:lnTo>
                    <a:pt x="339" y="410"/>
                  </a:lnTo>
                  <a:lnTo>
                    <a:pt x="331" y="433"/>
                  </a:lnTo>
                  <a:lnTo>
                    <a:pt x="325" y="457"/>
                  </a:lnTo>
                  <a:lnTo>
                    <a:pt x="321" y="479"/>
                  </a:lnTo>
                  <a:lnTo>
                    <a:pt x="318" y="504"/>
                  </a:lnTo>
                  <a:lnTo>
                    <a:pt x="315" y="535"/>
                  </a:lnTo>
                  <a:lnTo>
                    <a:pt x="314" y="565"/>
                  </a:lnTo>
                  <a:lnTo>
                    <a:pt x="315" y="595"/>
                  </a:lnTo>
                  <a:lnTo>
                    <a:pt x="317" y="624"/>
                  </a:lnTo>
                  <a:lnTo>
                    <a:pt x="321" y="652"/>
                  </a:lnTo>
                  <a:lnTo>
                    <a:pt x="326" y="679"/>
                  </a:lnTo>
                  <a:lnTo>
                    <a:pt x="332" y="705"/>
                  </a:lnTo>
                  <a:lnTo>
                    <a:pt x="340" y="730"/>
                  </a:lnTo>
                  <a:lnTo>
                    <a:pt x="347" y="754"/>
                  </a:lnTo>
                  <a:lnTo>
                    <a:pt x="355" y="777"/>
                  </a:lnTo>
                  <a:lnTo>
                    <a:pt x="364" y="798"/>
                  </a:lnTo>
                  <a:lnTo>
                    <a:pt x="373" y="818"/>
                  </a:lnTo>
                  <a:lnTo>
                    <a:pt x="383" y="837"/>
                  </a:lnTo>
                  <a:lnTo>
                    <a:pt x="393" y="855"/>
                  </a:lnTo>
                  <a:lnTo>
                    <a:pt x="402" y="870"/>
                  </a:lnTo>
                  <a:lnTo>
                    <a:pt x="411" y="886"/>
                  </a:lnTo>
                  <a:lnTo>
                    <a:pt x="396" y="898"/>
                  </a:lnTo>
                  <a:lnTo>
                    <a:pt x="377" y="914"/>
                  </a:lnTo>
                  <a:lnTo>
                    <a:pt x="356" y="933"/>
                  </a:lnTo>
                  <a:lnTo>
                    <a:pt x="336" y="953"/>
                  </a:lnTo>
                  <a:lnTo>
                    <a:pt x="315" y="973"/>
                  </a:lnTo>
                  <a:lnTo>
                    <a:pt x="298" y="991"/>
                  </a:lnTo>
                  <a:lnTo>
                    <a:pt x="283" y="1008"/>
                  </a:lnTo>
                  <a:lnTo>
                    <a:pt x="275" y="1019"/>
                  </a:lnTo>
                  <a:lnTo>
                    <a:pt x="271" y="1014"/>
                  </a:lnTo>
                  <a:lnTo>
                    <a:pt x="265" y="1010"/>
                  </a:lnTo>
                  <a:lnTo>
                    <a:pt x="260" y="1005"/>
                  </a:lnTo>
                  <a:lnTo>
                    <a:pt x="252" y="1001"/>
                  </a:lnTo>
                  <a:lnTo>
                    <a:pt x="245" y="996"/>
                  </a:lnTo>
                  <a:lnTo>
                    <a:pt x="237" y="992"/>
                  </a:lnTo>
                  <a:lnTo>
                    <a:pt x="228" y="989"/>
                  </a:lnTo>
                  <a:lnTo>
                    <a:pt x="219" y="987"/>
                  </a:lnTo>
                  <a:lnTo>
                    <a:pt x="209" y="985"/>
                  </a:lnTo>
                  <a:lnTo>
                    <a:pt x="198" y="984"/>
                  </a:lnTo>
                  <a:lnTo>
                    <a:pt x="188" y="985"/>
                  </a:lnTo>
                  <a:lnTo>
                    <a:pt x="175" y="986"/>
                  </a:lnTo>
                  <a:lnTo>
                    <a:pt x="164" y="989"/>
                  </a:lnTo>
                  <a:lnTo>
                    <a:pt x="152" y="993"/>
                  </a:lnTo>
                  <a:lnTo>
                    <a:pt x="140" y="999"/>
                  </a:lnTo>
                  <a:lnTo>
                    <a:pt x="126" y="1007"/>
                  </a:lnTo>
                  <a:lnTo>
                    <a:pt x="131" y="1021"/>
                  </a:lnTo>
                  <a:lnTo>
                    <a:pt x="135" y="1035"/>
                  </a:lnTo>
                  <a:lnTo>
                    <a:pt x="137" y="1051"/>
                  </a:lnTo>
                  <a:lnTo>
                    <a:pt x="140" y="1067"/>
                  </a:lnTo>
                  <a:lnTo>
                    <a:pt x="140" y="1083"/>
                  </a:lnTo>
                  <a:lnTo>
                    <a:pt x="139" y="1099"/>
                  </a:lnTo>
                  <a:lnTo>
                    <a:pt x="136" y="1115"/>
                  </a:lnTo>
                  <a:lnTo>
                    <a:pt x="132" y="1131"/>
                  </a:lnTo>
                  <a:lnTo>
                    <a:pt x="124" y="1154"/>
                  </a:lnTo>
                  <a:lnTo>
                    <a:pt x="109" y="1190"/>
                  </a:lnTo>
                  <a:lnTo>
                    <a:pt x="89" y="1238"/>
                  </a:lnTo>
                  <a:lnTo>
                    <a:pt x="67" y="1292"/>
                  </a:lnTo>
                  <a:lnTo>
                    <a:pt x="56" y="1322"/>
                  </a:lnTo>
                  <a:lnTo>
                    <a:pt x="45" y="1354"/>
                  </a:lnTo>
                  <a:lnTo>
                    <a:pt x="35" y="1385"/>
                  </a:lnTo>
                  <a:lnTo>
                    <a:pt x="26" y="1417"/>
                  </a:lnTo>
                  <a:lnTo>
                    <a:pt x="17" y="1450"/>
                  </a:lnTo>
                  <a:lnTo>
                    <a:pt x="10" y="1483"/>
                  </a:lnTo>
                  <a:lnTo>
                    <a:pt x="5" y="1516"/>
                  </a:lnTo>
                  <a:lnTo>
                    <a:pt x="2" y="1546"/>
                  </a:lnTo>
                  <a:lnTo>
                    <a:pt x="0" y="1573"/>
                  </a:lnTo>
                  <a:lnTo>
                    <a:pt x="0" y="1599"/>
                  </a:lnTo>
                  <a:lnTo>
                    <a:pt x="1" y="1623"/>
                  </a:lnTo>
                  <a:lnTo>
                    <a:pt x="2" y="1648"/>
                  </a:lnTo>
                  <a:lnTo>
                    <a:pt x="5" y="1673"/>
                  </a:lnTo>
                  <a:lnTo>
                    <a:pt x="8" y="1696"/>
                  </a:lnTo>
                  <a:lnTo>
                    <a:pt x="12" y="1719"/>
                  </a:lnTo>
                  <a:lnTo>
                    <a:pt x="17" y="1740"/>
                  </a:lnTo>
                  <a:lnTo>
                    <a:pt x="24" y="1763"/>
                  </a:lnTo>
                  <a:lnTo>
                    <a:pt x="30" y="1783"/>
                  </a:lnTo>
                  <a:lnTo>
                    <a:pt x="37" y="1804"/>
                  </a:lnTo>
                  <a:lnTo>
                    <a:pt x="45" y="1824"/>
                  </a:lnTo>
                  <a:lnTo>
                    <a:pt x="53" y="1843"/>
                  </a:lnTo>
                  <a:lnTo>
                    <a:pt x="63" y="1861"/>
                  </a:lnTo>
                  <a:lnTo>
                    <a:pt x="72" y="1879"/>
                  </a:lnTo>
                  <a:lnTo>
                    <a:pt x="82" y="1896"/>
                  </a:lnTo>
                  <a:lnTo>
                    <a:pt x="93" y="1913"/>
                  </a:lnTo>
                  <a:lnTo>
                    <a:pt x="104" y="1929"/>
                  </a:lnTo>
                  <a:lnTo>
                    <a:pt x="115" y="1944"/>
                  </a:lnTo>
                  <a:lnTo>
                    <a:pt x="127" y="1958"/>
                  </a:lnTo>
                  <a:lnTo>
                    <a:pt x="140" y="1972"/>
                  </a:lnTo>
                  <a:lnTo>
                    <a:pt x="152" y="1986"/>
                  </a:lnTo>
                  <a:lnTo>
                    <a:pt x="164" y="1998"/>
                  </a:lnTo>
                  <a:lnTo>
                    <a:pt x="176" y="2009"/>
                  </a:lnTo>
                  <a:lnTo>
                    <a:pt x="190" y="2021"/>
                  </a:lnTo>
                  <a:lnTo>
                    <a:pt x="202" y="2030"/>
                  </a:lnTo>
                  <a:lnTo>
                    <a:pt x="215" y="2040"/>
                  </a:lnTo>
                  <a:lnTo>
                    <a:pt x="229" y="2048"/>
                  </a:lnTo>
                  <a:lnTo>
                    <a:pt x="242" y="2056"/>
                  </a:lnTo>
                  <a:lnTo>
                    <a:pt x="255" y="2064"/>
                  </a:lnTo>
                  <a:lnTo>
                    <a:pt x="268" y="2070"/>
                  </a:lnTo>
                  <a:lnTo>
                    <a:pt x="281" y="2075"/>
                  </a:lnTo>
                  <a:lnTo>
                    <a:pt x="275" y="2084"/>
                  </a:lnTo>
                  <a:lnTo>
                    <a:pt x="271" y="2092"/>
                  </a:lnTo>
                  <a:lnTo>
                    <a:pt x="267" y="2101"/>
                  </a:lnTo>
                  <a:lnTo>
                    <a:pt x="263" y="2110"/>
                  </a:lnTo>
                  <a:lnTo>
                    <a:pt x="260" y="2118"/>
                  </a:lnTo>
                  <a:lnTo>
                    <a:pt x="258" y="2127"/>
                  </a:lnTo>
                  <a:lnTo>
                    <a:pt x="255" y="2135"/>
                  </a:lnTo>
                  <a:lnTo>
                    <a:pt x="254" y="2145"/>
                  </a:lnTo>
                  <a:lnTo>
                    <a:pt x="253" y="2153"/>
                  </a:lnTo>
                  <a:lnTo>
                    <a:pt x="253" y="2161"/>
                  </a:lnTo>
                  <a:lnTo>
                    <a:pt x="253" y="2169"/>
                  </a:lnTo>
                  <a:lnTo>
                    <a:pt x="254" y="2178"/>
                  </a:lnTo>
                  <a:lnTo>
                    <a:pt x="257" y="2186"/>
                  </a:lnTo>
                  <a:lnTo>
                    <a:pt x="259" y="2194"/>
                  </a:lnTo>
                  <a:lnTo>
                    <a:pt x="262" y="2201"/>
                  </a:lnTo>
                  <a:lnTo>
                    <a:pt x="266" y="2208"/>
                  </a:lnTo>
                  <a:lnTo>
                    <a:pt x="272" y="2219"/>
                  </a:lnTo>
                  <a:lnTo>
                    <a:pt x="279" y="2228"/>
                  </a:lnTo>
                  <a:lnTo>
                    <a:pt x="288" y="2237"/>
                  </a:lnTo>
                  <a:lnTo>
                    <a:pt x="300" y="2244"/>
                  </a:lnTo>
                  <a:lnTo>
                    <a:pt x="306" y="2248"/>
                  </a:lnTo>
                  <a:lnTo>
                    <a:pt x="313" y="2251"/>
                  </a:lnTo>
                  <a:lnTo>
                    <a:pt x="320" y="2253"/>
                  </a:lnTo>
                  <a:lnTo>
                    <a:pt x="328" y="2256"/>
                  </a:lnTo>
                  <a:lnTo>
                    <a:pt x="337" y="2258"/>
                  </a:lnTo>
                  <a:lnTo>
                    <a:pt x="346" y="2260"/>
                  </a:lnTo>
                  <a:lnTo>
                    <a:pt x="355" y="2260"/>
                  </a:lnTo>
                  <a:lnTo>
                    <a:pt x="366" y="2261"/>
                  </a:lnTo>
                  <a:lnTo>
                    <a:pt x="360" y="2268"/>
                  </a:lnTo>
                  <a:lnTo>
                    <a:pt x="354" y="2275"/>
                  </a:lnTo>
                  <a:lnTo>
                    <a:pt x="350" y="2283"/>
                  </a:lnTo>
                  <a:lnTo>
                    <a:pt x="345" y="2290"/>
                  </a:lnTo>
                  <a:lnTo>
                    <a:pt x="342" y="2300"/>
                  </a:lnTo>
                  <a:lnTo>
                    <a:pt x="338" y="2308"/>
                  </a:lnTo>
                  <a:lnTo>
                    <a:pt x="336" y="2317"/>
                  </a:lnTo>
                  <a:lnTo>
                    <a:pt x="333" y="2326"/>
                  </a:lnTo>
                  <a:lnTo>
                    <a:pt x="331" y="2337"/>
                  </a:lnTo>
                  <a:lnTo>
                    <a:pt x="331" y="2346"/>
                  </a:lnTo>
                  <a:lnTo>
                    <a:pt x="331" y="2356"/>
                  </a:lnTo>
                  <a:lnTo>
                    <a:pt x="331" y="2365"/>
                  </a:lnTo>
                  <a:lnTo>
                    <a:pt x="333" y="2376"/>
                  </a:lnTo>
                  <a:lnTo>
                    <a:pt x="336" y="2386"/>
                  </a:lnTo>
                  <a:lnTo>
                    <a:pt x="338" y="2396"/>
                  </a:lnTo>
                  <a:lnTo>
                    <a:pt x="342" y="2406"/>
                  </a:lnTo>
                  <a:lnTo>
                    <a:pt x="347" y="2418"/>
                  </a:lnTo>
                  <a:lnTo>
                    <a:pt x="353" y="2430"/>
                  </a:lnTo>
                  <a:lnTo>
                    <a:pt x="360" y="2442"/>
                  </a:lnTo>
                  <a:lnTo>
                    <a:pt x="367" y="2455"/>
                  </a:lnTo>
                  <a:lnTo>
                    <a:pt x="377" y="2468"/>
                  </a:lnTo>
                  <a:lnTo>
                    <a:pt x="385" y="2480"/>
                  </a:lnTo>
                  <a:lnTo>
                    <a:pt x="395" y="2492"/>
                  </a:lnTo>
                  <a:lnTo>
                    <a:pt x="405" y="2503"/>
                  </a:lnTo>
                  <a:lnTo>
                    <a:pt x="417" y="2514"/>
                  </a:lnTo>
                  <a:lnTo>
                    <a:pt x="427" y="2523"/>
                  </a:lnTo>
                  <a:lnTo>
                    <a:pt x="438" y="2533"/>
                  </a:lnTo>
                  <a:lnTo>
                    <a:pt x="450" y="2540"/>
                  </a:lnTo>
                  <a:lnTo>
                    <a:pt x="462" y="2546"/>
                  </a:lnTo>
                  <a:lnTo>
                    <a:pt x="473" y="2551"/>
                  </a:lnTo>
                  <a:lnTo>
                    <a:pt x="485" y="2554"/>
                  </a:lnTo>
                  <a:lnTo>
                    <a:pt x="497" y="2555"/>
                  </a:lnTo>
                  <a:lnTo>
                    <a:pt x="497" y="2578"/>
                  </a:lnTo>
                  <a:lnTo>
                    <a:pt x="499" y="2604"/>
                  </a:lnTo>
                  <a:lnTo>
                    <a:pt x="503" y="2635"/>
                  </a:lnTo>
                  <a:lnTo>
                    <a:pt x="508" y="2667"/>
                  </a:lnTo>
                  <a:lnTo>
                    <a:pt x="513" y="2699"/>
                  </a:lnTo>
                  <a:lnTo>
                    <a:pt x="519" y="2729"/>
                  </a:lnTo>
                  <a:lnTo>
                    <a:pt x="525" y="2755"/>
                  </a:lnTo>
                  <a:lnTo>
                    <a:pt x="530" y="2777"/>
                  </a:lnTo>
                  <a:lnTo>
                    <a:pt x="522" y="2791"/>
                  </a:lnTo>
                  <a:lnTo>
                    <a:pt x="514" y="2806"/>
                  </a:lnTo>
                  <a:lnTo>
                    <a:pt x="507" y="2820"/>
                  </a:lnTo>
                  <a:lnTo>
                    <a:pt x="501" y="2835"/>
                  </a:lnTo>
                  <a:lnTo>
                    <a:pt x="496" y="2852"/>
                  </a:lnTo>
                  <a:lnTo>
                    <a:pt x="492" y="2871"/>
                  </a:lnTo>
                  <a:lnTo>
                    <a:pt x="491" y="2882"/>
                  </a:lnTo>
                  <a:lnTo>
                    <a:pt x="490" y="2893"/>
                  </a:lnTo>
                  <a:lnTo>
                    <a:pt x="490" y="2905"/>
                  </a:lnTo>
                  <a:lnTo>
                    <a:pt x="490" y="2918"/>
                  </a:lnTo>
                  <a:lnTo>
                    <a:pt x="491" y="2933"/>
                  </a:lnTo>
                  <a:lnTo>
                    <a:pt x="494" y="2946"/>
                  </a:lnTo>
                  <a:lnTo>
                    <a:pt x="497" y="2960"/>
                  </a:lnTo>
                  <a:lnTo>
                    <a:pt x="501" y="2972"/>
                  </a:lnTo>
                  <a:lnTo>
                    <a:pt x="506" y="2984"/>
                  </a:lnTo>
                  <a:lnTo>
                    <a:pt x="511" y="2996"/>
                  </a:lnTo>
                  <a:lnTo>
                    <a:pt x="518" y="3007"/>
                  </a:lnTo>
                  <a:lnTo>
                    <a:pt x="525" y="3017"/>
                  </a:lnTo>
                  <a:lnTo>
                    <a:pt x="532" y="3026"/>
                  </a:lnTo>
                  <a:lnTo>
                    <a:pt x="542" y="3035"/>
                  </a:lnTo>
                  <a:lnTo>
                    <a:pt x="550" y="3044"/>
                  </a:lnTo>
                  <a:lnTo>
                    <a:pt x="560" y="3050"/>
                  </a:lnTo>
                  <a:lnTo>
                    <a:pt x="570" y="3056"/>
                  </a:lnTo>
                  <a:lnTo>
                    <a:pt x="581" y="3061"/>
                  </a:lnTo>
                  <a:lnTo>
                    <a:pt x="591" y="3065"/>
                  </a:lnTo>
                  <a:lnTo>
                    <a:pt x="602" y="3068"/>
                  </a:lnTo>
                  <a:lnTo>
                    <a:pt x="614" y="3096"/>
                  </a:lnTo>
                  <a:lnTo>
                    <a:pt x="625" y="3123"/>
                  </a:lnTo>
                  <a:lnTo>
                    <a:pt x="630" y="3136"/>
                  </a:lnTo>
                  <a:lnTo>
                    <a:pt x="636" y="3148"/>
                  </a:lnTo>
                  <a:lnTo>
                    <a:pt x="643" y="3159"/>
                  </a:lnTo>
                  <a:lnTo>
                    <a:pt x="650" y="3169"/>
                  </a:lnTo>
                  <a:lnTo>
                    <a:pt x="667" y="3188"/>
                  </a:lnTo>
                  <a:lnTo>
                    <a:pt x="684" y="3209"/>
                  </a:lnTo>
                  <a:lnTo>
                    <a:pt x="695" y="3219"/>
                  </a:lnTo>
                  <a:lnTo>
                    <a:pt x="707" y="3230"/>
                  </a:lnTo>
                  <a:lnTo>
                    <a:pt x="720" y="3242"/>
                  </a:lnTo>
                  <a:lnTo>
                    <a:pt x="737" y="3253"/>
                  </a:lnTo>
                  <a:lnTo>
                    <a:pt x="754" y="3264"/>
                  </a:lnTo>
                  <a:lnTo>
                    <a:pt x="772" y="3275"/>
                  </a:lnTo>
                  <a:lnTo>
                    <a:pt x="790" y="3284"/>
                  </a:lnTo>
                  <a:lnTo>
                    <a:pt x="810" y="3292"/>
                  </a:lnTo>
                  <a:lnTo>
                    <a:pt x="829" y="3298"/>
                  </a:lnTo>
                  <a:lnTo>
                    <a:pt x="851" y="3303"/>
                  </a:lnTo>
                  <a:lnTo>
                    <a:pt x="861" y="3305"/>
                  </a:lnTo>
                  <a:lnTo>
                    <a:pt x="872" y="3306"/>
                  </a:lnTo>
                  <a:lnTo>
                    <a:pt x="883" y="3307"/>
                  </a:lnTo>
                  <a:lnTo>
                    <a:pt x="895" y="3307"/>
                  </a:lnTo>
                  <a:lnTo>
                    <a:pt x="938" y="3308"/>
                  </a:lnTo>
                  <a:lnTo>
                    <a:pt x="978" y="3308"/>
                  </a:lnTo>
                  <a:lnTo>
                    <a:pt x="995" y="3307"/>
                  </a:lnTo>
                  <a:lnTo>
                    <a:pt x="1011" y="3306"/>
                  </a:lnTo>
                  <a:lnTo>
                    <a:pt x="1024" y="3304"/>
                  </a:lnTo>
                  <a:lnTo>
                    <a:pt x="1036" y="3302"/>
                  </a:lnTo>
                  <a:lnTo>
                    <a:pt x="1036" y="3315"/>
                  </a:lnTo>
                  <a:lnTo>
                    <a:pt x="1037" y="3340"/>
                  </a:lnTo>
                  <a:lnTo>
                    <a:pt x="1039" y="3375"/>
                  </a:lnTo>
                  <a:lnTo>
                    <a:pt x="1040" y="3419"/>
                  </a:lnTo>
                  <a:lnTo>
                    <a:pt x="1042" y="3472"/>
                  </a:lnTo>
                  <a:lnTo>
                    <a:pt x="1044" y="3530"/>
                  </a:lnTo>
                  <a:lnTo>
                    <a:pt x="1048" y="3593"/>
                  </a:lnTo>
                  <a:lnTo>
                    <a:pt x="1050" y="3658"/>
                  </a:lnTo>
                  <a:lnTo>
                    <a:pt x="1035" y="3698"/>
                  </a:lnTo>
                  <a:lnTo>
                    <a:pt x="1022" y="3738"/>
                  </a:lnTo>
                  <a:lnTo>
                    <a:pt x="1009" y="3779"/>
                  </a:lnTo>
                  <a:lnTo>
                    <a:pt x="996" y="3820"/>
                  </a:lnTo>
                  <a:lnTo>
                    <a:pt x="984" y="3863"/>
                  </a:lnTo>
                  <a:lnTo>
                    <a:pt x="972" y="3905"/>
                  </a:lnTo>
                  <a:lnTo>
                    <a:pt x="960" y="3947"/>
                  </a:lnTo>
                  <a:lnTo>
                    <a:pt x="949" y="3989"/>
                  </a:lnTo>
                  <a:lnTo>
                    <a:pt x="939" y="4032"/>
                  </a:lnTo>
                  <a:lnTo>
                    <a:pt x="929" y="4076"/>
                  </a:lnTo>
                  <a:lnTo>
                    <a:pt x="919" y="4119"/>
                  </a:lnTo>
                  <a:lnTo>
                    <a:pt x="910" y="4163"/>
                  </a:lnTo>
                  <a:lnTo>
                    <a:pt x="894" y="4252"/>
                  </a:lnTo>
                  <a:lnTo>
                    <a:pt x="878" y="4343"/>
                  </a:lnTo>
                  <a:lnTo>
                    <a:pt x="865" y="4434"/>
                  </a:lnTo>
                  <a:lnTo>
                    <a:pt x="853" y="4526"/>
                  </a:lnTo>
                  <a:lnTo>
                    <a:pt x="843" y="4620"/>
                  </a:lnTo>
                  <a:lnTo>
                    <a:pt x="835" y="4715"/>
                  </a:lnTo>
                  <a:lnTo>
                    <a:pt x="829" y="4811"/>
                  </a:lnTo>
                  <a:lnTo>
                    <a:pt x="825" y="4908"/>
                  </a:lnTo>
                  <a:lnTo>
                    <a:pt x="822" y="5006"/>
                  </a:lnTo>
                  <a:lnTo>
                    <a:pt x="821" y="5104"/>
                  </a:lnTo>
                  <a:lnTo>
                    <a:pt x="821" y="5104"/>
                  </a:lnTo>
                  <a:lnTo>
                    <a:pt x="822" y="5193"/>
                  </a:lnTo>
                  <a:lnTo>
                    <a:pt x="824" y="5281"/>
                  </a:lnTo>
                  <a:lnTo>
                    <a:pt x="828" y="5368"/>
                  </a:lnTo>
                  <a:lnTo>
                    <a:pt x="833" y="5454"/>
                  </a:lnTo>
                  <a:lnTo>
                    <a:pt x="840" y="5540"/>
                  </a:lnTo>
                  <a:lnTo>
                    <a:pt x="850" y="5626"/>
                  </a:lnTo>
                  <a:lnTo>
                    <a:pt x="860" y="5710"/>
                  </a:lnTo>
                  <a:lnTo>
                    <a:pt x="871" y="5793"/>
                  </a:lnTo>
                  <a:lnTo>
                    <a:pt x="884" y="5875"/>
                  </a:lnTo>
                  <a:lnTo>
                    <a:pt x="900" y="5956"/>
                  </a:lnTo>
                  <a:lnTo>
                    <a:pt x="916" y="6037"/>
                  </a:lnTo>
                  <a:lnTo>
                    <a:pt x="934" y="6116"/>
                  </a:lnTo>
                  <a:lnTo>
                    <a:pt x="953" y="6195"/>
                  </a:lnTo>
                  <a:lnTo>
                    <a:pt x="974" y="6272"/>
                  </a:lnTo>
                  <a:lnTo>
                    <a:pt x="996" y="6348"/>
                  </a:lnTo>
                  <a:lnTo>
                    <a:pt x="1021" y="6424"/>
                  </a:lnTo>
                  <a:lnTo>
                    <a:pt x="1045" y="6498"/>
                  </a:lnTo>
                  <a:lnTo>
                    <a:pt x="1073" y="6570"/>
                  </a:lnTo>
                  <a:lnTo>
                    <a:pt x="1102" y="6641"/>
                  </a:lnTo>
                  <a:lnTo>
                    <a:pt x="1132" y="6711"/>
                  </a:lnTo>
                  <a:lnTo>
                    <a:pt x="1163" y="6781"/>
                  </a:lnTo>
                  <a:lnTo>
                    <a:pt x="1196" y="6848"/>
                  </a:lnTo>
                  <a:lnTo>
                    <a:pt x="1230" y="6914"/>
                  </a:lnTo>
                  <a:lnTo>
                    <a:pt x="1266" y="6979"/>
                  </a:lnTo>
                  <a:lnTo>
                    <a:pt x="1304" y="7042"/>
                  </a:lnTo>
                  <a:lnTo>
                    <a:pt x="1343" y="7103"/>
                  </a:lnTo>
                  <a:lnTo>
                    <a:pt x="1383" y="7164"/>
                  </a:lnTo>
                  <a:lnTo>
                    <a:pt x="1425" y="7222"/>
                  </a:lnTo>
                  <a:lnTo>
                    <a:pt x="1468" y="7279"/>
                  </a:lnTo>
                  <a:lnTo>
                    <a:pt x="1513" y="7334"/>
                  </a:lnTo>
                  <a:lnTo>
                    <a:pt x="1560" y="7388"/>
                  </a:lnTo>
                  <a:lnTo>
                    <a:pt x="1607" y="7440"/>
                  </a:lnTo>
                  <a:lnTo>
                    <a:pt x="1613" y="7446"/>
                  </a:lnTo>
                  <a:lnTo>
                    <a:pt x="1632" y="7464"/>
                  </a:lnTo>
                  <a:lnTo>
                    <a:pt x="1648" y="7478"/>
                  </a:lnTo>
                  <a:lnTo>
                    <a:pt x="1667" y="7493"/>
                  </a:lnTo>
                  <a:lnTo>
                    <a:pt x="1691" y="7511"/>
                  </a:lnTo>
                  <a:lnTo>
                    <a:pt x="1720" y="7530"/>
                  </a:lnTo>
                  <a:lnTo>
                    <a:pt x="1727" y="7518"/>
                  </a:lnTo>
                  <a:lnTo>
                    <a:pt x="1748" y="7482"/>
                  </a:lnTo>
                  <a:lnTo>
                    <a:pt x="1783" y="7426"/>
                  </a:lnTo>
                  <a:lnTo>
                    <a:pt x="1830" y="7353"/>
                  </a:lnTo>
                  <a:lnTo>
                    <a:pt x="1890" y="7264"/>
                  </a:lnTo>
                  <a:lnTo>
                    <a:pt x="1959" y="7165"/>
                  </a:lnTo>
                  <a:lnTo>
                    <a:pt x="1998" y="7111"/>
                  </a:lnTo>
                  <a:lnTo>
                    <a:pt x="2039" y="7056"/>
                  </a:lnTo>
                  <a:lnTo>
                    <a:pt x="2081" y="6999"/>
                  </a:lnTo>
                  <a:lnTo>
                    <a:pt x="2126" y="6940"/>
                  </a:lnTo>
                  <a:lnTo>
                    <a:pt x="2149" y="6910"/>
                  </a:lnTo>
                  <a:lnTo>
                    <a:pt x="2174" y="6882"/>
                  </a:lnTo>
                  <a:lnTo>
                    <a:pt x="2200" y="6852"/>
                  </a:lnTo>
                  <a:lnTo>
                    <a:pt x="2226" y="6823"/>
                  </a:lnTo>
                  <a:lnTo>
                    <a:pt x="2253" y="6794"/>
                  </a:lnTo>
                  <a:lnTo>
                    <a:pt x="2281" y="6766"/>
                  </a:lnTo>
                  <a:lnTo>
                    <a:pt x="2309" y="6738"/>
                  </a:lnTo>
                  <a:lnTo>
                    <a:pt x="2338" y="6710"/>
                  </a:lnTo>
                  <a:lnTo>
                    <a:pt x="2383" y="6671"/>
                  </a:lnTo>
                  <a:lnTo>
                    <a:pt x="2428" y="6633"/>
                  </a:lnTo>
                  <a:lnTo>
                    <a:pt x="2473" y="6596"/>
                  </a:lnTo>
                  <a:lnTo>
                    <a:pt x="2517" y="6561"/>
                  </a:lnTo>
                  <a:lnTo>
                    <a:pt x="2560" y="6527"/>
                  </a:lnTo>
                  <a:lnTo>
                    <a:pt x="2604" y="6493"/>
                  </a:lnTo>
                  <a:lnTo>
                    <a:pt x="2647" y="6460"/>
                  </a:lnTo>
                  <a:lnTo>
                    <a:pt x="2690" y="6429"/>
                  </a:lnTo>
                  <a:lnTo>
                    <a:pt x="2750" y="6389"/>
                  </a:lnTo>
                  <a:lnTo>
                    <a:pt x="2811" y="6350"/>
                  </a:lnTo>
                  <a:lnTo>
                    <a:pt x="2873" y="6313"/>
                  </a:lnTo>
                  <a:lnTo>
                    <a:pt x="2936" y="6277"/>
                  </a:lnTo>
                  <a:lnTo>
                    <a:pt x="3000" y="6242"/>
                  </a:lnTo>
                  <a:lnTo>
                    <a:pt x="3064" y="6209"/>
                  </a:lnTo>
                  <a:lnTo>
                    <a:pt x="3128" y="6178"/>
                  </a:lnTo>
                  <a:lnTo>
                    <a:pt x="3194" y="6148"/>
                  </a:lnTo>
                  <a:lnTo>
                    <a:pt x="3259" y="6120"/>
                  </a:lnTo>
                  <a:lnTo>
                    <a:pt x="3324" y="6094"/>
                  </a:lnTo>
                  <a:lnTo>
                    <a:pt x="3390" y="6070"/>
                  </a:lnTo>
                  <a:lnTo>
                    <a:pt x="3456" y="6047"/>
                  </a:lnTo>
                  <a:lnTo>
                    <a:pt x="3520" y="6027"/>
                  </a:lnTo>
                  <a:lnTo>
                    <a:pt x="3586" y="6008"/>
                  </a:lnTo>
                  <a:lnTo>
                    <a:pt x="3649" y="5992"/>
                  </a:lnTo>
                  <a:lnTo>
                    <a:pt x="3714" y="5977"/>
                  </a:lnTo>
                  <a:lnTo>
                    <a:pt x="3642" y="6014"/>
                  </a:lnTo>
                  <a:lnTo>
                    <a:pt x="3576" y="6049"/>
                  </a:lnTo>
                  <a:lnTo>
                    <a:pt x="3511" y="6082"/>
                  </a:lnTo>
                  <a:lnTo>
                    <a:pt x="3448" y="6115"/>
                  </a:lnTo>
                  <a:lnTo>
                    <a:pt x="3389" y="6148"/>
                  </a:lnTo>
                  <a:lnTo>
                    <a:pt x="3330" y="6180"/>
                  </a:lnTo>
                  <a:lnTo>
                    <a:pt x="3274" y="6212"/>
                  </a:lnTo>
                  <a:lnTo>
                    <a:pt x="3218" y="6246"/>
                  </a:lnTo>
                  <a:lnTo>
                    <a:pt x="3161" y="6281"/>
                  </a:lnTo>
                  <a:lnTo>
                    <a:pt x="3105" y="6318"/>
                  </a:lnTo>
                  <a:lnTo>
                    <a:pt x="3048" y="6356"/>
                  </a:lnTo>
                  <a:lnTo>
                    <a:pt x="2990" y="6398"/>
                  </a:lnTo>
                  <a:lnTo>
                    <a:pt x="2930" y="6442"/>
                  </a:lnTo>
                  <a:lnTo>
                    <a:pt x="2869" y="6491"/>
                  </a:lnTo>
                  <a:lnTo>
                    <a:pt x="2805" y="6543"/>
                  </a:lnTo>
                  <a:lnTo>
                    <a:pt x="2738" y="6599"/>
                  </a:lnTo>
                  <a:lnTo>
                    <a:pt x="2693" y="6638"/>
                  </a:lnTo>
                  <a:lnTo>
                    <a:pt x="2645" y="6680"/>
                  </a:lnTo>
                  <a:lnTo>
                    <a:pt x="2595" y="6727"/>
                  </a:lnTo>
                  <a:lnTo>
                    <a:pt x="2542" y="6777"/>
                  </a:lnTo>
                  <a:lnTo>
                    <a:pt x="2488" y="6829"/>
                  </a:lnTo>
                  <a:lnTo>
                    <a:pt x="2433" y="6886"/>
                  </a:lnTo>
                  <a:lnTo>
                    <a:pt x="2376" y="6945"/>
                  </a:lnTo>
                  <a:lnTo>
                    <a:pt x="2320" y="7009"/>
                  </a:lnTo>
                  <a:lnTo>
                    <a:pt x="2291" y="7042"/>
                  </a:lnTo>
                  <a:lnTo>
                    <a:pt x="2262" y="7076"/>
                  </a:lnTo>
                  <a:lnTo>
                    <a:pt x="2234" y="7109"/>
                  </a:lnTo>
                  <a:lnTo>
                    <a:pt x="2205" y="7144"/>
                  </a:lnTo>
                  <a:lnTo>
                    <a:pt x="2176" y="7180"/>
                  </a:lnTo>
                  <a:lnTo>
                    <a:pt x="2148" y="7217"/>
                  </a:lnTo>
                  <a:lnTo>
                    <a:pt x="2120" y="7255"/>
                  </a:lnTo>
                  <a:lnTo>
                    <a:pt x="2092" y="7293"/>
                  </a:lnTo>
                  <a:lnTo>
                    <a:pt x="2064" y="7333"/>
                  </a:lnTo>
                  <a:lnTo>
                    <a:pt x="2038" y="7373"/>
                  </a:lnTo>
                  <a:lnTo>
                    <a:pt x="2011" y="7413"/>
                  </a:lnTo>
                  <a:lnTo>
                    <a:pt x="1984" y="7455"/>
                  </a:lnTo>
                  <a:lnTo>
                    <a:pt x="1959" y="7497"/>
                  </a:lnTo>
                  <a:lnTo>
                    <a:pt x="1934" y="7540"/>
                  </a:lnTo>
                  <a:lnTo>
                    <a:pt x="1909" y="7584"/>
                  </a:lnTo>
                  <a:lnTo>
                    <a:pt x="1885" y="7629"/>
                  </a:lnTo>
                  <a:lnTo>
                    <a:pt x="1905" y="7645"/>
                  </a:lnTo>
                  <a:lnTo>
                    <a:pt x="1928" y="7660"/>
                  </a:lnTo>
                  <a:lnTo>
                    <a:pt x="1951" y="7675"/>
                  </a:lnTo>
                  <a:lnTo>
                    <a:pt x="1977" y="7688"/>
                  </a:lnTo>
                  <a:lnTo>
                    <a:pt x="1990" y="7694"/>
                  </a:lnTo>
                  <a:lnTo>
                    <a:pt x="2004" y="7699"/>
                  </a:lnTo>
                  <a:lnTo>
                    <a:pt x="2017" y="7706"/>
                  </a:lnTo>
                  <a:lnTo>
                    <a:pt x="2031" y="7710"/>
                  </a:lnTo>
                  <a:lnTo>
                    <a:pt x="2046" y="7714"/>
                  </a:lnTo>
                  <a:lnTo>
                    <a:pt x="2061" y="7717"/>
                  </a:lnTo>
                  <a:lnTo>
                    <a:pt x="2077" y="7720"/>
                  </a:lnTo>
                  <a:lnTo>
                    <a:pt x="2092" y="7722"/>
                  </a:lnTo>
                  <a:lnTo>
                    <a:pt x="2104" y="7706"/>
                  </a:lnTo>
                  <a:lnTo>
                    <a:pt x="2122" y="7679"/>
                  </a:lnTo>
                  <a:lnTo>
                    <a:pt x="2144" y="7644"/>
                  </a:lnTo>
                  <a:lnTo>
                    <a:pt x="2172" y="7601"/>
                  </a:lnTo>
                  <a:lnTo>
                    <a:pt x="2204" y="7551"/>
                  </a:lnTo>
                  <a:lnTo>
                    <a:pt x="2241" y="7494"/>
                  </a:lnTo>
                  <a:lnTo>
                    <a:pt x="2283" y="7432"/>
                  </a:lnTo>
                  <a:lnTo>
                    <a:pt x="2328" y="7365"/>
                  </a:lnTo>
                  <a:lnTo>
                    <a:pt x="2378" y="7294"/>
                  </a:lnTo>
                  <a:lnTo>
                    <a:pt x="2433" y="7220"/>
                  </a:lnTo>
                  <a:lnTo>
                    <a:pt x="2461" y="7182"/>
                  </a:lnTo>
                  <a:lnTo>
                    <a:pt x="2491" y="7143"/>
                  </a:lnTo>
                  <a:lnTo>
                    <a:pt x="2522" y="7104"/>
                  </a:lnTo>
                  <a:lnTo>
                    <a:pt x="2554" y="7065"/>
                  </a:lnTo>
                  <a:lnTo>
                    <a:pt x="2587" y="7025"/>
                  </a:lnTo>
                  <a:lnTo>
                    <a:pt x="2619" y="6986"/>
                  </a:lnTo>
                  <a:lnTo>
                    <a:pt x="2654" y="6946"/>
                  </a:lnTo>
                  <a:lnTo>
                    <a:pt x="2690" y="6907"/>
                  </a:lnTo>
                  <a:lnTo>
                    <a:pt x="2726" y="6867"/>
                  </a:lnTo>
                  <a:lnTo>
                    <a:pt x="2763" y="6828"/>
                  </a:lnTo>
                  <a:lnTo>
                    <a:pt x="2802" y="6790"/>
                  </a:lnTo>
                  <a:lnTo>
                    <a:pt x="2841" y="6751"/>
                  </a:lnTo>
                  <a:lnTo>
                    <a:pt x="2921" y="6678"/>
                  </a:lnTo>
                  <a:lnTo>
                    <a:pt x="3002" y="6610"/>
                  </a:lnTo>
                  <a:lnTo>
                    <a:pt x="3084" y="6543"/>
                  </a:lnTo>
                  <a:lnTo>
                    <a:pt x="3166" y="6480"/>
                  </a:lnTo>
                  <a:lnTo>
                    <a:pt x="3248" y="6421"/>
                  </a:lnTo>
                  <a:lnTo>
                    <a:pt x="3331" y="6364"/>
                  </a:lnTo>
                  <a:lnTo>
                    <a:pt x="3415" y="6312"/>
                  </a:lnTo>
                  <a:lnTo>
                    <a:pt x="3499" y="6262"/>
                  </a:lnTo>
                  <a:lnTo>
                    <a:pt x="3582" y="6215"/>
                  </a:lnTo>
                  <a:lnTo>
                    <a:pt x="3665" y="6170"/>
                  </a:lnTo>
                  <a:lnTo>
                    <a:pt x="3748" y="6129"/>
                  </a:lnTo>
                  <a:lnTo>
                    <a:pt x="3830" y="6090"/>
                  </a:lnTo>
                  <a:lnTo>
                    <a:pt x="3912" y="6054"/>
                  </a:lnTo>
                  <a:lnTo>
                    <a:pt x="3993" y="6022"/>
                  </a:lnTo>
                  <a:lnTo>
                    <a:pt x="4074" y="5991"/>
                  </a:lnTo>
                  <a:lnTo>
                    <a:pt x="4153" y="5962"/>
                  </a:lnTo>
                  <a:lnTo>
                    <a:pt x="4232" y="5936"/>
                  </a:lnTo>
                  <a:lnTo>
                    <a:pt x="4310" y="5913"/>
                  </a:lnTo>
                  <a:lnTo>
                    <a:pt x="4387" y="5891"/>
                  </a:lnTo>
                  <a:lnTo>
                    <a:pt x="4462" y="5872"/>
                  </a:lnTo>
                  <a:lnTo>
                    <a:pt x="4536" y="5854"/>
                  </a:lnTo>
                  <a:lnTo>
                    <a:pt x="4609" y="5840"/>
                  </a:lnTo>
                  <a:lnTo>
                    <a:pt x="4679" y="5827"/>
                  </a:lnTo>
                  <a:lnTo>
                    <a:pt x="4748" y="5814"/>
                  </a:lnTo>
                  <a:lnTo>
                    <a:pt x="4815" y="5805"/>
                  </a:lnTo>
                  <a:lnTo>
                    <a:pt x="4880" y="5797"/>
                  </a:lnTo>
                  <a:lnTo>
                    <a:pt x="4943" y="5791"/>
                  </a:lnTo>
                  <a:lnTo>
                    <a:pt x="5004" y="5786"/>
                  </a:lnTo>
                  <a:lnTo>
                    <a:pt x="5062" y="5781"/>
                  </a:lnTo>
                  <a:lnTo>
                    <a:pt x="5118" y="5779"/>
                  </a:lnTo>
                  <a:lnTo>
                    <a:pt x="5171" y="5778"/>
                  </a:lnTo>
                  <a:lnTo>
                    <a:pt x="5222" y="5779"/>
                  </a:lnTo>
                  <a:lnTo>
                    <a:pt x="5233" y="5697"/>
                  </a:lnTo>
                  <a:lnTo>
                    <a:pt x="5241" y="5615"/>
                  </a:lnTo>
                  <a:lnTo>
                    <a:pt x="5249" y="5532"/>
                  </a:lnTo>
                  <a:lnTo>
                    <a:pt x="5255" y="5448"/>
                  </a:lnTo>
                  <a:lnTo>
                    <a:pt x="5260" y="5363"/>
                  </a:lnTo>
                  <a:lnTo>
                    <a:pt x="5263" y="5278"/>
                  </a:lnTo>
                  <a:lnTo>
                    <a:pt x="5265" y="5191"/>
                  </a:lnTo>
                  <a:lnTo>
                    <a:pt x="5266" y="5104"/>
                  </a:lnTo>
                  <a:lnTo>
                    <a:pt x="5266" y="5033"/>
                  </a:lnTo>
                  <a:lnTo>
                    <a:pt x="5264" y="4963"/>
                  </a:lnTo>
                  <a:lnTo>
                    <a:pt x="5262" y="4892"/>
                  </a:lnTo>
                  <a:lnTo>
                    <a:pt x="5259" y="4822"/>
                  </a:lnTo>
                  <a:lnTo>
                    <a:pt x="5255" y="4753"/>
                  </a:lnTo>
                  <a:lnTo>
                    <a:pt x="5250" y="4683"/>
                  </a:lnTo>
                  <a:lnTo>
                    <a:pt x="5244" y="4616"/>
                  </a:lnTo>
                  <a:lnTo>
                    <a:pt x="5237" y="4548"/>
                  </a:lnTo>
                  <a:lnTo>
                    <a:pt x="5228" y="4481"/>
                  </a:lnTo>
                  <a:lnTo>
                    <a:pt x="5220" y="4415"/>
                  </a:lnTo>
                  <a:lnTo>
                    <a:pt x="5210" y="4348"/>
                  </a:lnTo>
                  <a:lnTo>
                    <a:pt x="5200" y="4283"/>
                  </a:lnTo>
                  <a:lnTo>
                    <a:pt x="5187" y="4219"/>
                  </a:lnTo>
                  <a:lnTo>
                    <a:pt x="5175" y="4154"/>
                  </a:lnTo>
                  <a:lnTo>
                    <a:pt x="5162" y="4091"/>
                  </a:lnTo>
                  <a:lnTo>
                    <a:pt x="5147" y="4029"/>
                  </a:lnTo>
                  <a:lnTo>
                    <a:pt x="5775" y="3330"/>
                  </a:lnTo>
                  <a:lnTo>
                    <a:pt x="5782" y="3323"/>
                  </a:lnTo>
                  <a:lnTo>
                    <a:pt x="5794" y="3305"/>
                  </a:lnTo>
                  <a:lnTo>
                    <a:pt x="5797" y="3300"/>
                  </a:lnTo>
                  <a:lnTo>
                    <a:pt x="5800" y="3294"/>
                  </a:lnTo>
                  <a:lnTo>
                    <a:pt x="5802" y="3289"/>
                  </a:lnTo>
                  <a:lnTo>
                    <a:pt x="5803" y="3283"/>
                  </a:lnTo>
                  <a:lnTo>
                    <a:pt x="5804" y="3278"/>
                  </a:lnTo>
                  <a:lnTo>
                    <a:pt x="5804" y="3272"/>
                  </a:lnTo>
                  <a:lnTo>
                    <a:pt x="5802" y="3266"/>
                  </a:lnTo>
                  <a:lnTo>
                    <a:pt x="5799" y="326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2EB54B7C-B45A-9A45-9C53-D849DB304245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" y="1622"/>
              <a:ext cx="160" cy="235"/>
            </a:xfrm>
            <a:custGeom>
              <a:avLst/>
              <a:gdLst>
                <a:gd name="T0" fmla="*/ 442 w 480"/>
                <a:gd name="T1" fmla="*/ 692 h 701"/>
                <a:gd name="T2" fmla="*/ 395 w 480"/>
                <a:gd name="T3" fmla="*/ 670 h 701"/>
                <a:gd name="T4" fmla="*/ 352 w 480"/>
                <a:gd name="T5" fmla="*/ 654 h 701"/>
                <a:gd name="T6" fmla="*/ 321 w 480"/>
                <a:gd name="T7" fmla="*/ 645 h 701"/>
                <a:gd name="T8" fmla="*/ 289 w 480"/>
                <a:gd name="T9" fmla="*/ 638 h 701"/>
                <a:gd name="T10" fmla="*/ 259 w 480"/>
                <a:gd name="T11" fmla="*/ 634 h 701"/>
                <a:gd name="T12" fmla="*/ 214 w 480"/>
                <a:gd name="T13" fmla="*/ 637 h 701"/>
                <a:gd name="T14" fmla="*/ 156 w 480"/>
                <a:gd name="T15" fmla="*/ 645 h 701"/>
                <a:gd name="T16" fmla="*/ 103 w 480"/>
                <a:gd name="T17" fmla="*/ 659 h 701"/>
                <a:gd name="T18" fmla="*/ 65 w 480"/>
                <a:gd name="T19" fmla="*/ 674 h 701"/>
                <a:gd name="T20" fmla="*/ 40 w 480"/>
                <a:gd name="T21" fmla="*/ 688 h 701"/>
                <a:gd name="T22" fmla="*/ 23 w 480"/>
                <a:gd name="T23" fmla="*/ 692 h 701"/>
                <a:gd name="T24" fmla="*/ 14 w 480"/>
                <a:gd name="T25" fmla="*/ 684 h 701"/>
                <a:gd name="T26" fmla="*/ 8 w 480"/>
                <a:gd name="T27" fmla="*/ 673 h 701"/>
                <a:gd name="T28" fmla="*/ 3 w 480"/>
                <a:gd name="T29" fmla="*/ 662 h 701"/>
                <a:gd name="T30" fmla="*/ 1 w 480"/>
                <a:gd name="T31" fmla="*/ 650 h 701"/>
                <a:gd name="T32" fmla="*/ 0 w 480"/>
                <a:gd name="T33" fmla="*/ 637 h 701"/>
                <a:gd name="T34" fmla="*/ 2 w 480"/>
                <a:gd name="T35" fmla="*/ 621 h 701"/>
                <a:gd name="T36" fmla="*/ 6 w 480"/>
                <a:gd name="T37" fmla="*/ 606 h 701"/>
                <a:gd name="T38" fmla="*/ 17 w 480"/>
                <a:gd name="T39" fmla="*/ 584 h 701"/>
                <a:gd name="T40" fmla="*/ 31 w 480"/>
                <a:gd name="T41" fmla="*/ 565 h 701"/>
                <a:gd name="T42" fmla="*/ 48 w 480"/>
                <a:gd name="T43" fmla="*/ 551 h 701"/>
                <a:gd name="T44" fmla="*/ 29 w 480"/>
                <a:gd name="T45" fmla="*/ 152 h 701"/>
                <a:gd name="T46" fmla="*/ 88 w 480"/>
                <a:gd name="T47" fmla="*/ 111 h 701"/>
                <a:gd name="T48" fmla="*/ 137 w 480"/>
                <a:gd name="T49" fmla="*/ 81 h 701"/>
                <a:gd name="T50" fmla="*/ 171 w 480"/>
                <a:gd name="T51" fmla="*/ 63 h 701"/>
                <a:gd name="T52" fmla="*/ 191 w 480"/>
                <a:gd name="T53" fmla="*/ 54 h 701"/>
                <a:gd name="T54" fmla="*/ 204 w 480"/>
                <a:gd name="T55" fmla="*/ 39 h 701"/>
                <a:gd name="T56" fmla="*/ 212 w 480"/>
                <a:gd name="T57" fmla="*/ 22 h 701"/>
                <a:gd name="T58" fmla="*/ 216 w 480"/>
                <a:gd name="T59" fmla="*/ 0 h 701"/>
                <a:gd name="T60" fmla="*/ 256 w 480"/>
                <a:gd name="T61" fmla="*/ 32 h 701"/>
                <a:gd name="T62" fmla="*/ 300 w 480"/>
                <a:gd name="T63" fmla="*/ 74 h 701"/>
                <a:gd name="T64" fmla="*/ 342 w 480"/>
                <a:gd name="T65" fmla="*/ 119 h 701"/>
                <a:gd name="T66" fmla="*/ 377 w 480"/>
                <a:gd name="T67" fmla="*/ 164 h 701"/>
                <a:gd name="T68" fmla="*/ 401 w 480"/>
                <a:gd name="T69" fmla="*/ 204 h 701"/>
                <a:gd name="T70" fmla="*/ 420 w 480"/>
                <a:gd name="T71" fmla="*/ 247 h 701"/>
                <a:gd name="T72" fmla="*/ 432 w 480"/>
                <a:gd name="T73" fmla="*/ 291 h 701"/>
                <a:gd name="T74" fmla="*/ 438 w 480"/>
                <a:gd name="T75" fmla="*/ 337 h 701"/>
                <a:gd name="T76" fmla="*/ 439 w 480"/>
                <a:gd name="T77" fmla="*/ 387 h 701"/>
                <a:gd name="T78" fmla="*/ 439 w 480"/>
                <a:gd name="T79" fmla="*/ 441 h 701"/>
                <a:gd name="T80" fmla="*/ 436 w 480"/>
                <a:gd name="T81" fmla="*/ 497 h 701"/>
                <a:gd name="T82" fmla="*/ 428 w 480"/>
                <a:gd name="T83" fmla="*/ 555 h 701"/>
                <a:gd name="T84" fmla="*/ 463 w 480"/>
                <a:gd name="T85" fmla="*/ 587 h 701"/>
                <a:gd name="T86" fmla="*/ 474 w 480"/>
                <a:gd name="T87" fmla="*/ 606 h 701"/>
                <a:gd name="T88" fmla="*/ 480 w 480"/>
                <a:gd name="T89" fmla="*/ 628 h 701"/>
                <a:gd name="T90" fmla="*/ 479 w 480"/>
                <a:gd name="T91" fmla="*/ 651 h 701"/>
                <a:gd name="T92" fmla="*/ 475 w 480"/>
                <a:gd name="T93" fmla="*/ 667 h 701"/>
                <a:gd name="T94" fmla="*/ 459 w 480"/>
                <a:gd name="T95" fmla="*/ 7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0" h="701">
                  <a:moveTo>
                    <a:pt x="459" y="701"/>
                  </a:moveTo>
                  <a:lnTo>
                    <a:pt x="442" y="692"/>
                  </a:lnTo>
                  <a:lnTo>
                    <a:pt x="421" y="682"/>
                  </a:lnTo>
                  <a:lnTo>
                    <a:pt x="395" y="670"/>
                  </a:lnTo>
                  <a:lnTo>
                    <a:pt x="367" y="659"/>
                  </a:lnTo>
                  <a:lnTo>
                    <a:pt x="352" y="654"/>
                  </a:lnTo>
                  <a:lnTo>
                    <a:pt x="337" y="649"/>
                  </a:lnTo>
                  <a:lnTo>
                    <a:pt x="321" y="645"/>
                  </a:lnTo>
                  <a:lnTo>
                    <a:pt x="305" y="641"/>
                  </a:lnTo>
                  <a:lnTo>
                    <a:pt x="289" y="638"/>
                  </a:lnTo>
                  <a:lnTo>
                    <a:pt x="274" y="635"/>
                  </a:lnTo>
                  <a:lnTo>
                    <a:pt x="259" y="634"/>
                  </a:lnTo>
                  <a:lnTo>
                    <a:pt x="243" y="634"/>
                  </a:lnTo>
                  <a:lnTo>
                    <a:pt x="214" y="637"/>
                  </a:lnTo>
                  <a:lnTo>
                    <a:pt x="184" y="640"/>
                  </a:lnTo>
                  <a:lnTo>
                    <a:pt x="156" y="645"/>
                  </a:lnTo>
                  <a:lnTo>
                    <a:pt x="129" y="651"/>
                  </a:lnTo>
                  <a:lnTo>
                    <a:pt x="103" y="659"/>
                  </a:lnTo>
                  <a:lnTo>
                    <a:pt x="77" y="669"/>
                  </a:lnTo>
                  <a:lnTo>
                    <a:pt x="65" y="674"/>
                  </a:lnTo>
                  <a:lnTo>
                    <a:pt x="52" y="682"/>
                  </a:lnTo>
                  <a:lnTo>
                    <a:pt x="40" y="688"/>
                  </a:lnTo>
                  <a:lnTo>
                    <a:pt x="28" y="696"/>
                  </a:lnTo>
                  <a:lnTo>
                    <a:pt x="23" y="692"/>
                  </a:lnTo>
                  <a:lnTo>
                    <a:pt x="19" y="688"/>
                  </a:lnTo>
                  <a:lnTo>
                    <a:pt x="14" y="684"/>
                  </a:lnTo>
                  <a:lnTo>
                    <a:pt x="11" y="679"/>
                  </a:lnTo>
                  <a:lnTo>
                    <a:pt x="8" y="673"/>
                  </a:lnTo>
                  <a:lnTo>
                    <a:pt x="5" y="668"/>
                  </a:lnTo>
                  <a:lnTo>
                    <a:pt x="3" y="662"/>
                  </a:lnTo>
                  <a:lnTo>
                    <a:pt x="2" y="656"/>
                  </a:lnTo>
                  <a:lnTo>
                    <a:pt x="1" y="650"/>
                  </a:lnTo>
                  <a:lnTo>
                    <a:pt x="0" y="643"/>
                  </a:lnTo>
                  <a:lnTo>
                    <a:pt x="0" y="637"/>
                  </a:lnTo>
                  <a:lnTo>
                    <a:pt x="1" y="629"/>
                  </a:lnTo>
                  <a:lnTo>
                    <a:pt x="2" y="621"/>
                  </a:lnTo>
                  <a:lnTo>
                    <a:pt x="4" y="614"/>
                  </a:lnTo>
                  <a:lnTo>
                    <a:pt x="6" y="606"/>
                  </a:lnTo>
                  <a:lnTo>
                    <a:pt x="9" y="599"/>
                  </a:lnTo>
                  <a:lnTo>
                    <a:pt x="17" y="584"/>
                  </a:lnTo>
                  <a:lnTo>
                    <a:pt x="24" y="573"/>
                  </a:lnTo>
                  <a:lnTo>
                    <a:pt x="31" y="565"/>
                  </a:lnTo>
                  <a:lnTo>
                    <a:pt x="37" y="559"/>
                  </a:lnTo>
                  <a:lnTo>
                    <a:pt x="48" y="551"/>
                  </a:lnTo>
                  <a:lnTo>
                    <a:pt x="52" y="549"/>
                  </a:lnTo>
                  <a:lnTo>
                    <a:pt x="29" y="152"/>
                  </a:lnTo>
                  <a:lnTo>
                    <a:pt x="47" y="140"/>
                  </a:lnTo>
                  <a:lnTo>
                    <a:pt x="88" y="111"/>
                  </a:lnTo>
                  <a:lnTo>
                    <a:pt x="113" y="96"/>
                  </a:lnTo>
                  <a:lnTo>
                    <a:pt x="137" y="81"/>
                  </a:lnTo>
                  <a:lnTo>
                    <a:pt x="156" y="70"/>
                  </a:lnTo>
                  <a:lnTo>
                    <a:pt x="171" y="63"/>
                  </a:lnTo>
                  <a:lnTo>
                    <a:pt x="182" y="59"/>
                  </a:lnTo>
                  <a:lnTo>
                    <a:pt x="191" y="54"/>
                  </a:lnTo>
                  <a:lnTo>
                    <a:pt x="198" y="47"/>
                  </a:lnTo>
                  <a:lnTo>
                    <a:pt x="204" y="39"/>
                  </a:lnTo>
                  <a:lnTo>
                    <a:pt x="209" y="31"/>
                  </a:lnTo>
                  <a:lnTo>
                    <a:pt x="212" y="22"/>
                  </a:lnTo>
                  <a:lnTo>
                    <a:pt x="215" y="12"/>
                  </a:lnTo>
                  <a:lnTo>
                    <a:pt x="216" y="0"/>
                  </a:lnTo>
                  <a:lnTo>
                    <a:pt x="235" y="15"/>
                  </a:lnTo>
                  <a:lnTo>
                    <a:pt x="256" y="32"/>
                  </a:lnTo>
                  <a:lnTo>
                    <a:pt x="277" y="53"/>
                  </a:lnTo>
                  <a:lnTo>
                    <a:pt x="300" y="74"/>
                  </a:lnTo>
                  <a:lnTo>
                    <a:pt x="321" y="97"/>
                  </a:lnTo>
                  <a:lnTo>
                    <a:pt x="342" y="119"/>
                  </a:lnTo>
                  <a:lnTo>
                    <a:pt x="360" y="143"/>
                  </a:lnTo>
                  <a:lnTo>
                    <a:pt x="377" y="164"/>
                  </a:lnTo>
                  <a:lnTo>
                    <a:pt x="390" y="184"/>
                  </a:lnTo>
                  <a:lnTo>
                    <a:pt x="401" y="204"/>
                  </a:lnTo>
                  <a:lnTo>
                    <a:pt x="412" y="225"/>
                  </a:lnTo>
                  <a:lnTo>
                    <a:pt x="420" y="247"/>
                  </a:lnTo>
                  <a:lnTo>
                    <a:pt x="427" y="268"/>
                  </a:lnTo>
                  <a:lnTo>
                    <a:pt x="432" y="291"/>
                  </a:lnTo>
                  <a:lnTo>
                    <a:pt x="436" y="313"/>
                  </a:lnTo>
                  <a:lnTo>
                    <a:pt x="438" y="337"/>
                  </a:lnTo>
                  <a:lnTo>
                    <a:pt x="439" y="361"/>
                  </a:lnTo>
                  <a:lnTo>
                    <a:pt x="439" y="387"/>
                  </a:lnTo>
                  <a:lnTo>
                    <a:pt x="439" y="414"/>
                  </a:lnTo>
                  <a:lnTo>
                    <a:pt x="439" y="441"/>
                  </a:lnTo>
                  <a:lnTo>
                    <a:pt x="438" y="469"/>
                  </a:lnTo>
                  <a:lnTo>
                    <a:pt x="436" y="497"/>
                  </a:lnTo>
                  <a:lnTo>
                    <a:pt x="433" y="527"/>
                  </a:lnTo>
                  <a:lnTo>
                    <a:pt x="428" y="555"/>
                  </a:lnTo>
                  <a:lnTo>
                    <a:pt x="446" y="572"/>
                  </a:lnTo>
                  <a:lnTo>
                    <a:pt x="463" y="587"/>
                  </a:lnTo>
                  <a:lnTo>
                    <a:pt x="469" y="596"/>
                  </a:lnTo>
                  <a:lnTo>
                    <a:pt x="474" y="606"/>
                  </a:lnTo>
                  <a:lnTo>
                    <a:pt x="478" y="617"/>
                  </a:lnTo>
                  <a:lnTo>
                    <a:pt x="480" y="628"/>
                  </a:lnTo>
                  <a:lnTo>
                    <a:pt x="480" y="641"/>
                  </a:lnTo>
                  <a:lnTo>
                    <a:pt x="479" y="651"/>
                  </a:lnTo>
                  <a:lnTo>
                    <a:pt x="478" y="659"/>
                  </a:lnTo>
                  <a:lnTo>
                    <a:pt x="475" y="667"/>
                  </a:lnTo>
                  <a:lnTo>
                    <a:pt x="468" y="684"/>
                  </a:lnTo>
                  <a:lnTo>
                    <a:pt x="459" y="7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758E6CA0-FFEE-D245-BF9B-F43AB1D0ECD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3" y="2018"/>
              <a:ext cx="310" cy="252"/>
            </a:xfrm>
            <a:custGeom>
              <a:avLst/>
              <a:gdLst>
                <a:gd name="T0" fmla="*/ 149 w 944"/>
                <a:gd name="T1" fmla="*/ 751 h 751"/>
                <a:gd name="T2" fmla="*/ 147 w 944"/>
                <a:gd name="T3" fmla="*/ 735 h 751"/>
                <a:gd name="T4" fmla="*/ 143 w 944"/>
                <a:gd name="T5" fmla="*/ 717 h 751"/>
                <a:gd name="T6" fmla="*/ 137 w 944"/>
                <a:gd name="T7" fmla="*/ 695 h 751"/>
                <a:gd name="T8" fmla="*/ 131 w 944"/>
                <a:gd name="T9" fmla="*/ 673 h 751"/>
                <a:gd name="T10" fmla="*/ 123 w 944"/>
                <a:gd name="T11" fmla="*/ 649 h 751"/>
                <a:gd name="T12" fmla="*/ 114 w 944"/>
                <a:gd name="T13" fmla="*/ 624 h 751"/>
                <a:gd name="T14" fmla="*/ 103 w 944"/>
                <a:gd name="T15" fmla="*/ 599 h 751"/>
                <a:gd name="T16" fmla="*/ 93 w 944"/>
                <a:gd name="T17" fmla="*/ 573 h 751"/>
                <a:gd name="T18" fmla="*/ 81 w 944"/>
                <a:gd name="T19" fmla="*/ 548 h 751"/>
                <a:gd name="T20" fmla="*/ 70 w 944"/>
                <a:gd name="T21" fmla="*/ 524 h 751"/>
                <a:gd name="T22" fmla="*/ 57 w 944"/>
                <a:gd name="T23" fmla="*/ 500 h 751"/>
                <a:gd name="T24" fmla="*/ 45 w 944"/>
                <a:gd name="T25" fmla="*/ 479 h 751"/>
                <a:gd name="T26" fmla="*/ 33 w 944"/>
                <a:gd name="T27" fmla="*/ 459 h 751"/>
                <a:gd name="T28" fmla="*/ 21 w 944"/>
                <a:gd name="T29" fmla="*/ 443 h 751"/>
                <a:gd name="T30" fmla="*/ 10 w 944"/>
                <a:gd name="T31" fmla="*/ 429 h 751"/>
                <a:gd name="T32" fmla="*/ 0 w 944"/>
                <a:gd name="T33" fmla="*/ 418 h 751"/>
                <a:gd name="T34" fmla="*/ 944 w 944"/>
                <a:gd name="T35" fmla="*/ 0 h 751"/>
                <a:gd name="T36" fmla="*/ 149 w 944"/>
                <a:gd name="T37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4" h="751">
                  <a:moveTo>
                    <a:pt x="149" y="751"/>
                  </a:moveTo>
                  <a:lnTo>
                    <a:pt x="147" y="735"/>
                  </a:lnTo>
                  <a:lnTo>
                    <a:pt x="143" y="717"/>
                  </a:lnTo>
                  <a:lnTo>
                    <a:pt x="137" y="695"/>
                  </a:lnTo>
                  <a:lnTo>
                    <a:pt x="131" y="673"/>
                  </a:lnTo>
                  <a:lnTo>
                    <a:pt x="123" y="649"/>
                  </a:lnTo>
                  <a:lnTo>
                    <a:pt x="114" y="624"/>
                  </a:lnTo>
                  <a:lnTo>
                    <a:pt x="103" y="599"/>
                  </a:lnTo>
                  <a:lnTo>
                    <a:pt x="93" y="573"/>
                  </a:lnTo>
                  <a:lnTo>
                    <a:pt x="81" y="548"/>
                  </a:lnTo>
                  <a:lnTo>
                    <a:pt x="70" y="524"/>
                  </a:lnTo>
                  <a:lnTo>
                    <a:pt x="57" y="500"/>
                  </a:lnTo>
                  <a:lnTo>
                    <a:pt x="45" y="479"/>
                  </a:lnTo>
                  <a:lnTo>
                    <a:pt x="33" y="459"/>
                  </a:lnTo>
                  <a:lnTo>
                    <a:pt x="21" y="443"/>
                  </a:lnTo>
                  <a:lnTo>
                    <a:pt x="10" y="429"/>
                  </a:lnTo>
                  <a:lnTo>
                    <a:pt x="0" y="418"/>
                  </a:lnTo>
                  <a:lnTo>
                    <a:pt x="944" y="0"/>
                  </a:lnTo>
                  <a:lnTo>
                    <a:pt x="149" y="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84F32107-1EDB-DB4E-8EED-7EE4D4E2E9D8}"/>
                </a:ext>
              </a:extLst>
            </p:cNvPr>
            <p:cNvSpPr>
              <a:spLocks/>
            </p:cNvSpPr>
            <p:nvPr/>
          </p:nvSpPr>
          <p:spPr bwMode="gray">
            <a:xfrm>
              <a:off x="865" y="1745"/>
              <a:ext cx="267" cy="326"/>
            </a:xfrm>
            <a:custGeom>
              <a:avLst/>
              <a:gdLst>
                <a:gd name="T0" fmla="*/ 0 w 799"/>
                <a:gd name="T1" fmla="*/ 0 h 980"/>
                <a:gd name="T2" fmla="*/ 799 w 799"/>
                <a:gd name="T3" fmla="*/ 724 h 980"/>
                <a:gd name="T4" fmla="*/ 785 w 799"/>
                <a:gd name="T5" fmla="*/ 734 h 980"/>
                <a:gd name="T6" fmla="*/ 768 w 799"/>
                <a:gd name="T7" fmla="*/ 744 h 980"/>
                <a:gd name="T8" fmla="*/ 753 w 799"/>
                <a:gd name="T9" fmla="*/ 756 h 980"/>
                <a:gd name="T10" fmla="*/ 737 w 799"/>
                <a:gd name="T11" fmla="*/ 769 h 980"/>
                <a:gd name="T12" fmla="*/ 719 w 799"/>
                <a:gd name="T13" fmla="*/ 784 h 980"/>
                <a:gd name="T14" fmla="*/ 703 w 799"/>
                <a:gd name="T15" fmla="*/ 799 h 980"/>
                <a:gd name="T16" fmla="*/ 686 w 799"/>
                <a:gd name="T17" fmla="*/ 816 h 980"/>
                <a:gd name="T18" fmla="*/ 670 w 799"/>
                <a:gd name="T19" fmla="*/ 833 h 980"/>
                <a:gd name="T20" fmla="*/ 655 w 799"/>
                <a:gd name="T21" fmla="*/ 851 h 980"/>
                <a:gd name="T22" fmla="*/ 639 w 799"/>
                <a:gd name="T23" fmla="*/ 869 h 980"/>
                <a:gd name="T24" fmla="*/ 625 w 799"/>
                <a:gd name="T25" fmla="*/ 888 h 980"/>
                <a:gd name="T26" fmla="*/ 612 w 799"/>
                <a:gd name="T27" fmla="*/ 906 h 980"/>
                <a:gd name="T28" fmla="*/ 600 w 799"/>
                <a:gd name="T29" fmla="*/ 925 h 980"/>
                <a:gd name="T30" fmla="*/ 590 w 799"/>
                <a:gd name="T31" fmla="*/ 944 h 980"/>
                <a:gd name="T32" fmla="*/ 582 w 799"/>
                <a:gd name="T33" fmla="*/ 962 h 980"/>
                <a:gd name="T34" fmla="*/ 574 w 799"/>
                <a:gd name="T35" fmla="*/ 980 h 980"/>
                <a:gd name="T36" fmla="*/ 0 w 799"/>
                <a:gd name="T3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9" h="980">
                  <a:moveTo>
                    <a:pt x="0" y="0"/>
                  </a:moveTo>
                  <a:lnTo>
                    <a:pt x="799" y="724"/>
                  </a:lnTo>
                  <a:lnTo>
                    <a:pt x="785" y="734"/>
                  </a:lnTo>
                  <a:lnTo>
                    <a:pt x="768" y="744"/>
                  </a:lnTo>
                  <a:lnTo>
                    <a:pt x="753" y="756"/>
                  </a:lnTo>
                  <a:lnTo>
                    <a:pt x="737" y="769"/>
                  </a:lnTo>
                  <a:lnTo>
                    <a:pt x="719" y="784"/>
                  </a:lnTo>
                  <a:lnTo>
                    <a:pt x="703" y="799"/>
                  </a:lnTo>
                  <a:lnTo>
                    <a:pt x="686" y="816"/>
                  </a:lnTo>
                  <a:lnTo>
                    <a:pt x="670" y="833"/>
                  </a:lnTo>
                  <a:lnTo>
                    <a:pt x="655" y="851"/>
                  </a:lnTo>
                  <a:lnTo>
                    <a:pt x="639" y="869"/>
                  </a:lnTo>
                  <a:lnTo>
                    <a:pt x="625" y="888"/>
                  </a:lnTo>
                  <a:lnTo>
                    <a:pt x="612" y="906"/>
                  </a:lnTo>
                  <a:lnTo>
                    <a:pt x="600" y="925"/>
                  </a:lnTo>
                  <a:lnTo>
                    <a:pt x="590" y="944"/>
                  </a:lnTo>
                  <a:lnTo>
                    <a:pt x="582" y="962"/>
                  </a:lnTo>
                  <a:lnTo>
                    <a:pt x="574" y="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1" name="Freeform 25">
              <a:extLst>
                <a:ext uri="{FF2B5EF4-FFF2-40B4-BE49-F238E27FC236}">
                  <a16:creationId xmlns:a16="http://schemas.microsoft.com/office/drawing/2014/main" id="{5C87A94B-4D55-254E-9B4C-885840E888AA}"/>
                </a:ext>
              </a:extLst>
            </p:cNvPr>
            <p:cNvSpPr>
              <a:spLocks/>
            </p:cNvSpPr>
            <p:nvPr/>
          </p:nvSpPr>
          <p:spPr bwMode="gray">
            <a:xfrm>
              <a:off x="919" y="2173"/>
              <a:ext cx="102" cy="134"/>
            </a:xfrm>
            <a:custGeom>
              <a:avLst/>
              <a:gdLst>
                <a:gd name="T0" fmla="*/ 307 w 307"/>
                <a:gd name="T1" fmla="*/ 149 h 391"/>
                <a:gd name="T2" fmla="*/ 298 w 307"/>
                <a:gd name="T3" fmla="*/ 163 h 391"/>
                <a:gd name="T4" fmla="*/ 289 w 307"/>
                <a:gd name="T5" fmla="*/ 177 h 391"/>
                <a:gd name="T6" fmla="*/ 282 w 307"/>
                <a:gd name="T7" fmla="*/ 191 h 391"/>
                <a:gd name="T8" fmla="*/ 277 w 307"/>
                <a:gd name="T9" fmla="*/ 205 h 391"/>
                <a:gd name="T10" fmla="*/ 272 w 307"/>
                <a:gd name="T11" fmla="*/ 218 h 391"/>
                <a:gd name="T12" fmla="*/ 268 w 307"/>
                <a:gd name="T13" fmla="*/ 234 h 391"/>
                <a:gd name="T14" fmla="*/ 264 w 307"/>
                <a:gd name="T15" fmla="*/ 249 h 391"/>
                <a:gd name="T16" fmla="*/ 261 w 307"/>
                <a:gd name="T17" fmla="*/ 268 h 391"/>
                <a:gd name="T18" fmla="*/ 258 w 307"/>
                <a:gd name="T19" fmla="*/ 286 h 391"/>
                <a:gd name="T20" fmla="*/ 257 w 307"/>
                <a:gd name="T21" fmla="*/ 302 h 391"/>
                <a:gd name="T22" fmla="*/ 257 w 307"/>
                <a:gd name="T23" fmla="*/ 318 h 391"/>
                <a:gd name="T24" fmla="*/ 257 w 307"/>
                <a:gd name="T25" fmla="*/ 332 h 391"/>
                <a:gd name="T26" fmla="*/ 260 w 307"/>
                <a:gd name="T27" fmla="*/ 361 h 391"/>
                <a:gd name="T28" fmla="*/ 265 w 307"/>
                <a:gd name="T29" fmla="*/ 391 h 391"/>
                <a:gd name="T30" fmla="*/ 20 w 307"/>
                <a:gd name="T31" fmla="*/ 221 h 391"/>
                <a:gd name="T32" fmla="*/ 20 w 307"/>
                <a:gd name="T33" fmla="*/ 199 h 391"/>
                <a:gd name="T34" fmla="*/ 18 w 307"/>
                <a:gd name="T35" fmla="*/ 173 h 391"/>
                <a:gd name="T36" fmla="*/ 16 w 307"/>
                <a:gd name="T37" fmla="*/ 145 h 391"/>
                <a:gd name="T38" fmla="*/ 13 w 307"/>
                <a:gd name="T39" fmla="*/ 118 h 391"/>
                <a:gd name="T40" fmla="*/ 10 w 307"/>
                <a:gd name="T41" fmla="*/ 91 h 391"/>
                <a:gd name="T42" fmla="*/ 8 w 307"/>
                <a:gd name="T43" fmla="*/ 65 h 391"/>
                <a:gd name="T44" fmla="*/ 5 w 307"/>
                <a:gd name="T45" fmla="*/ 42 h 391"/>
                <a:gd name="T46" fmla="*/ 3 w 307"/>
                <a:gd name="T47" fmla="*/ 21 h 391"/>
                <a:gd name="T48" fmla="*/ 2 w 307"/>
                <a:gd name="T49" fmla="*/ 11 h 391"/>
                <a:gd name="T50" fmla="*/ 0 w 307"/>
                <a:gd name="T51" fmla="*/ 0 h 391"/>
                <a:gd name="T52" fmla="*/ 307 w 307"/>
                <a:gd name="T53" fmla="*/ 14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7" h="391">
                  <a:moveTo>
                    <a:pt x="307" y="149"/>
                  </a:moveTo>
                  <a:lnTo>
                    <a:pt x="298" y="163"/>
                  </a:lnTo>
                  <a:lnTo>
                    <a:pt x="289" y="177"/>
                  </a:lnTo>
                  <a:lnTo>
                    <a:pt x="282" y="191"/>
                  </a:lnTo>
                  <a:lnTo>
                    <a:pt x="277" y="205"/>
                  </a:lnTo>
                  <a:lnTo>
                    <a:pt x="272" y="218"/>
                  </a:lnTo>
                  <a:lnTo>
                    <a:pt x="268" y="234"/>
                  </a:lnTo>
                  <a:lnTo>
                    <a:pt x="264" y="249"/>
                  </a:lnTo>
                  <a:lnTo>
                    <a:pt x="261" y="268"/>
                  </a:lnTo>
                  <a:lnTo>
                    <a:pt x="258" y="286"/>
                  </a:lnTo>
                  <a:lnTo>
                    <a:pt x="257" y="302"/>
                  </a:lnTo>
                  <a:lnTo>
                    <a:pt x="257" y="318"/>
                  </a:lnTo>
                  <a:lnTo>
                    <a:pt x="257" y="332"/>
                  </a:lnTo>
                  <a:lnTo>
                    <a:pt x="260" y="361"/>
                  </a:lnTo>
                  <a:lnTo>
                    <a:pt x="265" y="391"/>
                  </a:lnTo>
                  <a:lnTo>
                    <a:pt x="20" y="221"/>
                  </a:lnTo>
                  <a:lnTo>
                    <a:pt x="20" y="199"/>
                  </a:lnTo>
                  <a:lnTo>
                    <a:pt x="18" y="173"/>
                  </a:lnTo>
                  <a:lnTo>
                    <a:pt x="16" y="145"/>
                  </a:lnTo>
                  <a:lnTo>
                    <a:pt x="13" y="118"/>
                  </a:lnTo>
                  <a:lnTo>
                    <a:pt x="10" y="91"/>
                  </a:lnTo>
                  <a:lnTo>
                    <a:pt x="8" y="65"/>
                  </a:lnTo>
                  <a:lnTo>
                    <a:pt x="5" y="42"/>
                  </a:lnTo>
                  <a:lnTo>
                    <a:pt x="3" y="21"/>
                  </a:lnTo>
                  <a:lnTo>
                    <a:pt x="2" y="11"/>
                  </a:lnTo>
                  <a:lnTo>
                    <a:pt x="0" y="0"/>
                  </a:lnTo>
                  <a:lnTo>
                    <a:pt x="307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B90831E0-190A-9A47-B646-85E18BCECD7C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" y="1462"/>
              <a:ext cx="486" cy="1183"/>
            </a:xfrm>
            <a:custGeom>
              <a:avLst/>
              <a:gdLst>
                <a:gd name="T0" fmla="*/ 410 w 1448"/>
                <a:gd name="T1" fmla="*/ 2345 h 3553"/>
                <a:gd name="T2" fmla="*/ 399 w 1448"/>
                <a:gd name="T3" fmla="*/ 2216 h 3553"/>
                <a:gd name="T4" fmla="*/ 379 w 1448"/>
                <a:gd name="T5" fmla="*/ 1876 h 3553"/>
                <a:gd name="T6" fmla="*/ 356 w 1448"/>
                <a:gd name="T7" fmla="*/ 1456 h 3553"/>
                <a:gd name="T8" fmla="*/ 338 w 1448"/>
                <a:gd name="T9" fmla="*/ 1072 h 3553"/>
                <a:gd name="T10" fmla="*/ 325 w 1448"/>
                <a:gd name="T11" fmla="*/ 836 h 3553"/>
                <a:gd name="T12" fmla="*/ 403 w 1448"/>
                <a:gd name="T13" fmla="*/ 739 h 3553"/>
                <a:gd name="T14" fmla="*/ 338 w 1448"/>
                <a:gd name="T15" fmla="*/ 728 h 3553"/>
                <a:gd name="T16" fmla="*/ 298 w 1448"/>
                <a:gd name="T17" fmla="*/ 713 h 3553"/>
                <a:gd name="T18" fmla="*/ 274 w 1448"/>
                <a:gd name="T19" fmla="*/ 698 h 3553"/>
                <a:gd name="T20" fmla="*/ 258 w 1448"/>
                <a:gd name="T21" fmla="*/ 680 h 3553"/>
                <a:gd name="T22" fmla="*/ 178 w 1448"/>
                <a:gd name="T23" fmla="*/ 221 h 3553"/>
                <a:gd name="T24" fmla="*/ 99 w 1448"/>
                <a:gd name="T25" fmla="*/ 198 h 3553"/>
                <a:gd name="T26" fmla="*/ 60 w 1448"/>
                <a:gd name="T27" fmla="*/ 177 h 3553"/>
                <a:gd name="T28" fmla="*/ 32 w 1448"/>
                <a:gd name="T29" fmla="*/ 152 h 3553"/>
                <a:gd name="T30" fmla="*/ 10 w 1448"/>
                <a:gd name="T31" fmla="*/ 119 h 3553"/>
                <a:gd name="T32" fmla="*/ 1 w 1448"/>
                <a:gd name="T33" fmla="*/ 90 h 3553"/>
                <a:gd name="T34" fmla="*/ 2 w 1448"/>
                <a:gd name="T35" fmla="*/ 55 h 3553"/>
                <a:gd name="T36" fmla="*/ 14 w 1448"/>
                <a:gd name="T37" fmla="*/ 15 h 3553"/>
                <a:gd name="T38" fmla="*/ 39 w 1448"/>
                <a:gd name="T39" fmla="*/ 11 h 3553"/>
                <a:gd name="T40" fmla="*/ 92 w 1448"/>
                <a:gd name="T41" fmla="*/ 32 h 3553"/>
                <a:gd name="T42" fmla="*/ 162 w 1448"/>
                <a:gd name="T43" fmla="*/ 49 h 3553"/>
                <a:gd name="T44" fmla="*/ 219 w 1448"/>
                <a:gd name="T45" fmla="*/ 58 h 3553"/>
                <a:gd name="T46" fmla="*/ 276 w 1448"/>
                <a:gd name="T47" fmla="*/ 62 h 3553"/>
                <a:gd name="T48" fmla="*/ 290 w 1448"/>
                <a:gd name="T49" fmla="*/ 66 h 3553"/>
                <a:gd name="T50" fmla="*/ 320 w 1448"/>
                <a:gd name="T51" fmla="*/ 86 h 3553"/>
                <a:gd name="T52" fmla="*/ 357 w 1448"/>
                <a:gd name="T53" fmla="*/ 114 h 3553"/>
                <a:gd name="T54" fmla="*/ 420 w 1448"/>
                <a:gd name="T55" fmla="*/ 144 h 3553"/>
                <a:gd name="T56" fmla="*/ 471 w 1448"/>
                <a:gd name="T57" fmla="*/ 169 h 3553"/>
                <a:gd name="T58" fmla="*/ 481 w 1448"/>
                <a:gd name="T59" fmla="*/ 181 h 3553"/>
                <a:gd name="T60" fmla="*/ 502 w 1448"/>
                <a:gd name="T61" fmla="*/ 225 h 3553"/>
                <a:gd name="T62" fmla="*/ 541 w 1448"/>
                <a:gd name="T63" fmla="*/ 330 h 3553"/>
                <a:gd name="T64" fmla="*/ 681 w 1448"/>
                <a:gd name="T65" fmla="*/ 697 h 3553"/>
                <a:gd name="T66" fmla="*/ 879 w 1448"/>
                <a:gd name="T67" fmla="*/ 1211 h 3553"/>
                <a:gd name="T68" fmla="*/ 1078 w 1448"/>
                <a:gd name="T69" fmla="*/ 1725 h 3553"/>
                <a:gd name="T70" fmla="*/ 1221 w 1448"/>
                <a:gd name="T71" fmla="*/ 2091 h 3553"/>
                <a:gd name="T72" fmla="*/ 1259 w 1448"/>
                <a:gd name="T73" fmla="*/ 2188 h 3553"/>
                <a:gd name="T74" fmla="*/ 1270 w 1448"/>
                <a:gd name="T75" fmla="*/ 2243 h 3553"/>
                <a:gd name="T76" fmla="*/ 1298 w 1448"/>
                <a:gd name="T77" fmla="*/ 2425 h 3553"/>
                <a:gd name="T78" fmla="*/ 1314 w 1448"/>
                <a:gd name="T79" fmla="*/ 2545 h 3553"/>
                <a:gd name="T80" fmla="*/ 1352 w 1448"/>
                <a:gd name="T81" fmla="*/ 2644 h 3553"/>
                <a:gd name="T82" fmla="*/ 1418 w 1448"/>
                <a:gd name="T83" fmla="*/ 2794 h 3553"/>
                <a:gd name="T84" fmla="*/ 1443 w 1448"/>
                <a:gd name="T85" fmla="*/ 2841 h 3553"/>
                <a:gd name="T86" fmla="*/ 1409 w 1448"/>
                <a:gd name="T87" fmla="*/ 2850 h 3553"/>
                <a:gd name="T88" fmla="*/ 1341 w 1448"/>
                <a:gd name="T89" fmla="*/ 2863 h 3553"/>
                <a:gd name="T90" fmla="*/ 1267 w 1448"/>
                <a:gd name="T91" fmla="*/ 2890 h 3553"/>
                <a:gd name="T92" fmla="*/ 1189 w 1448"/>
                <a:gd name="T93" fmla="*/ 2930 h 3553"/>
                <a:gd name="T94" fmla="*/ 1111 w 1448"/>
                <a:gd name="T95" fmla="*/ 2984 h 3553"/>
                <a:gd name="T96" fmla="*/ 1049 w 1448"/>
                <a:gd name="T97" fmla="*/ 3041 h 3553"/>
                <a:gd name="T98" fmla="*/ 1014 w 1448"/>
                <a:gd name="T99" fmla="*/ 3082 h 3553"/>
                <a:gd name="T100" fmla="*/ 948 w 1448"/>
                <a:gd name="T101" fmla="*/ 3180 h 3553"/>
                <a:gd name="T102" fmla="*/ 890 w 1448"/>
                <a:gd name="T103" fmla="*/ 3290 h 3553"/>
                <a:gd name="T104" fmla="*/ 842 w 1448"/>
                <a:gd name="T105" fmla="*/ 3401 h 3553"/>
                <a:gd name="T106" fmla="*/ 809 w 1448"/>
                <a:gd name="T107" fmla="*/ 3499 h 3553"/>
                <a:gd name="T108" fmla="*/ 789 w 1448"/>
                <a:gd name="T109" fmla="*/ 3529 h 3553"/>
                <a:gd name="T110" fmla="*/ 734 w 1448"/>
                <a:gd name="T111" fmla="*/ 3343 h 3553"/>
                <a:gd name="T112" fmla="*/ 640 w 1448"/>
                <a:gd name="T113" fmla="*/ 3051 h 3553"/>
                <a:gd name="T114" fmla="*/ 538 w 1448"/>
                <a:gd name="T115" fmla="*/ 2736 h 3553"/>
                <a:gd name="T116" fmla="*/ 453 w 1448"/>
                <a:gd name="T117" fmla="*/ 2479 h 3553"/>
                <a:gd name="T118" fmla="*/ 413 w 1448"/>
                <a:gd name="T119" fmla="*/ 2365 h 3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8" h="3553">
                  <a:moveTo>
                    <a:pt x="413" y="2365"/>
                  </a:moveTo>
                  <a:lnTo>
                    <a:pt x="411" y="2359"/>
                  </a:lnTo>
                  <a:lnTo>
                    <a:pt x="410" y="2345"/>
                  </a:lnTo>
                  <a:lnTo>
                    <a:pt x="406" y="2322"/>
                  </a:lnTo>
                  <a:lnTo>
                    <a:pt x="404" y="2293"/>
                  </a:lnTo>
                  <a:lnTo>
                    <a:pt x="399" y="2216"/>
                  </a:lnTo>
                  <a:lnTo>
                    <a:pt x="393" y="2119"/>
                  </a:lnTo>
                  <a:lnTo>
                    <a:pt x="386" y="2003"/>
                  </a:lnTo>
                  <a:lnTo>
                    <a:pt x="379" y="1876"/>
                  </a:lnTo>
                  <a:lnTo>
                    <a:pt x="372" y="1738"/>
                  </a:lnTo>
                  <a:lnTo>
                    <a:pt x="364" y="1598"/>
                  </a:lnTo>
                  <a:lnTo>
                    <a:pt x="356" y="1456"/>
                  </a:lnTo>
                  <a:lnTo>
                    <a:pt x="350" y="1319"/>
                  </a:lnTo>
                  <a:lnTo>
                    <a:pt x="343" y="1189"/>
                  </a:lnTo>
                  <a:lnTo>
                    <a:pt x="338" y="1072"/>
                  </a:lnTo>
                  <a:lnTo>
                    <a:pt x="333" y="972"/>
                  </a:lnTo>
                  <a:lnTo>
                    <a:pt x="328" y="892"/>
                  </a:lnTo>
                  <a:lnTo>
                    <a:pt x="325" y="836"/>
                  </a:lnTo>
                  <a:lnTo>
                    <a:pt x="324" y="812"/>
                  </a:lnTo>
                  <a:lnTo>
                    <a:pt x="403" y="753"/>
                  </a:lnTo>
                  <a:lnTo>
                    <a:pt x="403" y="739"/>
                  </a:lnTo>
                  <a:lnTo>
                    <a:pt x="382" y="737"/>
                  </a:lnTo>
                  <a:lnTo>
                    <a:pt x="359" y="733"/>
                  </a:lnTo>
                  <a:lnTo>
                    <a:pt x="338" y="728"/>
                  </a:lnTo>
                  <a:lnTo>
                    <a:pt x="317" y="721"/>
                  </a:lnTo>
                  <a:lnTo>
                    <a:pt x="307" y="717"/>
                  </a:lnTo>
                  <a:lnTo>
                    <a:pt x="298" y="713"/>
                  </a:lnTo>
                  <a:lnTo>
                    <a:pt x="289" y="708"/>
                  </a:lnTo>
                  <a:lnTo>
                    <a:pt x="281" y="703"/>
                  </a:lnTo>
                  <a:lnTo>
                    <a:pt x="274" y="698"/>
                  </a:lnTo>
                  <a:lnTo>
                    <a:pt x="268" y="693"/>
                  </a:lnTo>
                  <a:lnTo>
                    <a:pt x="263" y="686"/>
                  </a:lnTo>
                  <a:lnTo>
                    <a:pt x="258" y="680"/>
                  </a:lnTo>
                  <a:lnTo>
                    <a:pt x="237" y="229"/>
                  </a:lnTo>
                  <a:lnTo>
                    <a:pt x="207" y="226"/>
                  </a:lnTo>
                  <a:lnTo>
                    <a:pt x="178" y="221"/>
                  </a:lnTo>
                  <a:lnTo>
                    <a:pt x="150" y="214"/>
                  </a:lnTo>
                  <a:lnTo>
                    <a:pt x="123" y="206"/>
                  </a:lnTo>
                  <a:lnTo>
                    <a:pt x="99" y="198"/>
                  </a:lnTo>
                  <a:lnTo>
                    <a:pt x="77" y="189"/>
                  </a:lnTo>
                  <a:lnTo>
                    <a:pt x="68" y="184"/>
                  </a:lnTo>
                  <a:lnTo>
                    <a:pt x="60" y="177"/>
                  </a:lnTo>
                  <a:lnTo>
                    <a:pt x="52" y="172"/>
                  </a:lnTo>
                  <a:lnTo>
                    <a:pt x="46" y="167"/>
                  </a:lnTo>
                  <a:lnTo>
                    <a:pt x="32" y="152"/>
                  </a:lnTo>
                  <a:lnTo>
                    <a:pt x="20" y="136"/>
                  </a:lnTo>
                  <a:lnTo>
                    <a:pt x="14" y="128"/>
                  </a:lnTo>
                  <a:lnTo>
                    <a:pt x="10" y="119"/>
                  </a:lnTo>
                  <a:lnTo>
                    <a:pt x="6" y="110"/>
                  </a:lnTo>
                  <a:lnTo>
                    <a:pt x="3" y="101"/>
                  </a:lnTo>
                  <a:lnTo>
                    <a:pt x="1" y="90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4" y="43"/>
                  </a:lnTo>
                  <a:lnTo>
                    <a:pt x="8" y="30"/>
                  </a:lnTo>
                  <a:lnTo>
                    <a:pt x="14" y="15"/>
                  </a:lnTo>
                  <a:lnTo>
                    <a:pt x="22" y="0"/>
                  </a:lnTo>
                  <a:lnTo>
                    <a:pt x="30" y="6"/>
                  </a:lnTo>
                  <a:lnTo>
                    <a:pt x="39" y="11"/>
                  </a:lnTo>
                  <a:lnTo>
                    <a:pt x="50" y="16"/>
                  </a:lnTo>
                  <a:lnTo>
                    <a:pt x="64" y="21"/>
                  </a:lnTo>
                  <a:lnTo>
                    <a:pt x="92" y="32"/>
                  </a:lnTo>
                  <a:lnTo>
                    <a:pt x="125" y="41"/>
                  </a:lnTo>
                  <a:lnTo>
                    <a:pt x="144" y="45"/>
                  </a:lnTo>
                  <a:lnTo>
                    <a:pt x="162" y="49"/>
                  </a:lnTo>
                  <a:lnTo>
                    <a:pt x="181" y="52"/>
                  </a:lnTo>
                  <a:lnTo>
                    <a:pt x="199" y="55"/>
                  </a:lnTo>
                  <a:lnTo>
                    <a:pt x="219" y="58"/>
                  </a:lnTo>
                  <a:lnTo>
                    <a:pt x="238" y="59"/>
                  </a:lnTo>
                  <a:lnTo>
                    <a:pt x="257" y="60"/>
                  </a:lnTo>
                  <a:lnTo>
                    <a:pt x="276" y="62"/>
                  </a:lnTo>
                  <a:lnTo>
                    <a:pt x="280" y="62"/>
                  </a:lnTo>
                  <a:lnTo>
                    <a:pt x="285" y="64"/>
                  </a:lnTo>
                  <a:lnTo>
                    <a:pt x="290" y="66"/>
                  </a:lnTo>
                  <a:lnTo>
                    <a:pt x="296" y="69"/>
                  </a:lnTo>
                  <a:lnTo>
                    <a:pt x="308" y="77"/>
                  </a:lnTo>
                  <a:lnTo>
                    <a:pt x="320" y="86"/>
                  </a:lnTo>
                  <a:lnTo>
                    <a:pt x="333" y="96"/>
                  </a:lnTo>
                  <a:lnTo>
                    <a:pt x="345" y="106"/>
                  </a:lnTo>
                  <a:lnTo>
                    <a:pt x="357" y="114"/>
                  </a:lnTo>
                  <a:lnTo>
                    <a:pt x="367" y="119"/>
                  </a:lnTo>
                  <a:lnTo>
                    <a:pt x="392" y="130"/>
                  </a:lnTo>
                  <a:lnTo>
                    <a:pt x="420" y="144"/>
                  </a:lnTo>
                  <a:lnTo>
                    <a:pt x="446" y="157"/>
                  </a:lnTo>
                  <a:lnTo>
                    <a:pt x="468" y="167"/>
                  </a:lnTo>
                  <a:lnTo>
                    <a:pt x="471" y="169"/>
                  </a:lnTo>
                  <a:lnTo>
                    <a:pt x="475" y="172"/>
                  </a:lnTo>
                  <a:lnTo>
                    <a:pt x="478" y="176"/>
                  </a:lnTo>
                  <a:lnTo>
                    <a:pt x="481" y="181"/>
                  </a:lnTo>
                  <a:lnTo>
                    <a:pt x="487" y="191"/>
                  </a:lnTo>
                  <a:lnTo>
                    <a:pt x="493" y="202"/>
                  </a:lnTo>
                  <a:lnTo>
                    <a:pt x="502" y="225"/>
                  </a:lnTo>
                  <a:lnTo>
                    <a:pt x="507" y="243"/>
                  </a:lnTo>
                  <a:lnTo>
                    <a:pt x="516" y="268"/>
                  </a:lnTo>
                  <a:lnTo>
                    <a:pt x="541" y="330"/>
                  </a:lnTo>
                  <a:lnTo>
                    <a:pt x="578" y="427"/>
                  </a:lnTo>
                  <a:lnTo>
                    <a:pt x="625" y="551"/>
                  </a:lnTo>
                  <a:lnTo>
                    <a:pt x="681" y="697"/>
                  </a:lnTo>
                  <a:lnTo>
                    <a:pt x="744" y="859"/>
                  </a:lnTo>
                  <a:lnTo>
                    <a:pt x="811" y="1032"/>
                  </a:lnTo>
                  <a:lnTo>
                    <a:pt x="879" y="1211"/>
                  </a:lnTo>
                  <a:lnTo>
                    <a:pt x="948" y="1389"/>
                  </a:lnTo>
                  <a:lnTo>
                    <a:pt x="1016" y="1563"/>
                  </a:lnTo>
                  <a:lnTo>
                    <a:pt x="1078" y="1725"/>
                  </a:lnTo>
                  <a:lnTo>
                    <a:pt x="1135" y="1872"/>
                  </a:lnTo>
                  <a:lnTo>
                    <a:pt x="1183" y="1995"/>
                  </a:lnTo>
                  <a:lnTo>
                    <a:pt x="1221" y="2091"/>
                  </a:lnTo>
                  <a:lnTo>
                    <a:pt x="1246" y="2155"/>
                  </a:lnTo>
                  <a:lnTo>
                    <a:pt x="1256" y="2181"/>
                  </a:lnTo>
                  <a:lnTo>
                    <a:pt x="1259" y="2188"/>
                  </a:lnTo>
                  <a:lnTo>
                    <a:pt x="1262" y="2201"/>
                  </a:lnTo>
                  <a:lnTo>
                    <a:pt x="1266" y="2220"/>
                  </a:lnTo>
                  <a:lnTo>
                    <a:pt x="1270" y="2243"/>
                  </a:lnTo>
                  <a:lnTo>
                    <a:pt x="1280" y="2299"/>
                  </a:lnTo>
                  <a:lnTo>
                    <a:pt x="1289" y="2361"/>
                  </a:lnTo>
                  <a:lnTo>
                    <a:pt x="1298" y="2425"/>
                  </a:lnTo>
                  <a:lnTo>
                    <a:pt x="1305" y="2480"/>
                  </a:lnTo>
                  <a:lnTo>
                    <a:pt x="1311" y="2523"/>
                  </a:lnTo>
                  <a:lnTo>
                    <a:pt x="1314" y="2545"/>
                  </a:lnTo>
                  <a:lnTo>
                    <a:pt x="1320" y="2563"/>
                  </a:lnTo>
                  <a:lnTo>
                    <a:pt x="1333" y="2599"/>
                  </a:lnTo>
                  <a:lnTo>
                    <a:pt x="1352" y="2644"/>
                  </a:lnTo>
                  <a:lnTo>
                    <a:pt x="1374" y="2697"/>
                  </a:lnTo>
                  <a:lnTo>
                    <a:pt x="1397" y="2748"/>
                  </a:lnTo>
                  <a:lnTo>
                    <a:pt x="1418" y="2794"/>
                  </a:lnTo>
                  <a:lnTo>
                    <a:pt x="1427" y="2813"/>
                  </a:lnTo>
                  <a:lnTo>
                    <a:pt x="1437" y="2829"/>
                  </a:lnTo>
                  <a:lnTo>
                    <a:pt x="1443" y="2841"/>
                  </a:lnTo>
                  <a:lnTo>
                    <a:pt x="1448" y="2848"/>
                  </a:lnTo>
                  <a:lnTo>
                    <a:pt x="1428" y="2849"/>
                  </a:lnTo>
                  <a:lnTo>
                    <a:pt x="1409" y="2850"/>
                  </a:lnTo>
                  <a:lnTo>
                    <a:pt x="1387" y="2853"/>
                  </a:lnTo>
                  <a:lnTo>
                    <a:pt x="1365" y="2857"/>
                  </a:lnTo>
                  <a:lnTo>
                    <a:pt x="1341" y="2863"/>
                  </a:lnTo>
                  <a:lnTo>
                    <a:pt x="1318" y="2870"/>
                  </a:lnTo>
                  <a:lnTo>
                    <a:pt x="1292" y="2879"/>
                  </a:lnTo>
                  <a:lnTo>
                    <a:pt x="1267" y="2890"/>
                  </a:lnTo>
                  <a:lnTo>
                    <a:pt x="1241" y="2901"/>
                  </a:lnTo>
                  <a:lnTo>
                    <a:pt x="1215" y="2914"/>
                  </a:lnTo>
                  <a:lnTo>
                    <a:pt x="1189" y="2930"/>
                  </a:lnTo>
                  <a:lnTo>
                    <a:pt x="1163" y="2946"/>
                  </a:lnTo>
                  <a:lnTo>
                    <a:pt x="1137" y="2965"/>
                  </a:lnTo>
                  <a:lnTo>
                    <a:pt x="1111" y="2984"/>
                  </a:lnTo>
                  <a:lnTo>
                    <a:pt x="1086" y="3006"/>
                  </a:lnTo>
                  <a:lnTo>
                    <a:pt x="1061" y="3029"/>
                  </a:lnTo>
                  <a:lnTo>
                    <a:pt x="1049" y="3041"/>
                  </a:lnTo>
                  <a:lnTo>
                    <a:pt x="1037" y="3054"/>
                  </a:lnTo>
                  <a:lnTo>
                    <a:pt x="1025" y="3067"/>
                  </a:lnTo>
                  <a:lnTo>
                    <a:pt x="1014" y="3082"/>
                  </a:lnTo>
                  <a:lnTo>
                    <a:pt x="991" y="3112"/>
                  </a:lnTo>
                  <a:lnTo>
                    <a:pt x="970" y="3145"/>
                  </a:lnTo>
                  <a:lnTo>
                    <a:pt x="948" y="3180"/>
                  </a:lnTo>
                  <a:lnTo>
                    <a:pt x="928" y="3216"/>
                  </a:lnTo>
                  <a:lnTo>
                    <a:pt x="908" y="3253"/>
                  </a:lnTo>
                  <a:lnTo>
                    <a:pt x="890" y="3290"/>
                  </a:lnTo>
                  <a:lnTo>
                    <a:pt x="872" y="3328"/>
                  </a:lnTo>
                  <a:lnTo>
                    <a:pt x="857" y="3365"/>
                  </a:lnTo>
                  <a:lnTo>
                    <a:pt x="842" y="3401"/>
                  </a:lnTo>
                  <a:lnTo>
                    <a:pt x="829" y="3436"/>
                  </a:lnTo>
                  <a:lnTo>
                    <a:pt x="818" y="3468"/>
                  </a:lnTo>
                  <a:lnTo>
                    <a:pt x="809" y="3499"/>
                  </a:lnTo>
                  <a:lnTo>
                    <a:pt x="800" y="3528"/>
                  </a:lnTo>
                  <a:lnTo>
                    <a:pt x="795" y="3553"/>
                  </a:lnTo>
                  <a:lnTo>
                    <a:pt x="789" y="3529"/>
                  </a:lnTo>
                  <a:lnTo>
                    <a:pt x="777" y="3484"/>
                  </a:lnTo>
                  <a:lnTo>
                    <a:pt x="757" y="3421"/>
                  </a:lnTo>
                  <a:lnTo>
                    <a:pt x="734" y="3343"/>
                  </a:lnTo>
                  <a:lnTo>
                    <a:pt x="705" y="3254"/>
                  </a:lnTo>
                  <a:lnTo>
                    <a:pt x="674" y="3155"/>
                  </a:lnTo>
                  <a:lnTo>
                    <a:pt x="640" y="3051"/>
                  </a:lnTo>
                  <a:lnTo>
                    <a:pt x="606" y="2944"/>
                  </a:lnTo>
                  <a:lnTo>
                    <a:pt x="572" y="2838"/>
                  </a:lnTo>
                  <a:lnTo>
                    <a:pt x="538" y="2736"/>
                  </a:lnTo>
                  <a:lnTo>
                    <a:pt x="506" y="2639"/>
                  </a:lnTo>
                  <a:lnTo>
                    <a:pt x="477" y="2553"/>
                  </a:lnTo>
                  <a:lnTo>
                    <a:pt x="453" y="2479"/>
                  </a:lnTo>
                  <a:lnTo>
                    <a:pt x="433" y="2422"/>
                  </a:lnTo>
                  <a:lnTo>
                    <a:pt x="420" y="2383"/>
                  </a:lnTo>
                  <a:lnTo>
                    <a:pt x="413" y="2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7F6D69C2-DF51-FC49-8639-5F7506253E2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5" y="2457"/>
              <a:ext cx="406" cy="787"/>
            </a:xfrm>
            <a:custGeom>
              <a:avLst/>
              <a:gdLst>
                <a:gd name="T0" fmla="*/ 525 w 1223"/>
                <a:gd name="T1" fmla="*/ 1295 h 2354"/>
                <a:gd name="T2" fmla="*/ 497 w 1223"/>
                <a:gd name="T3" fmla="*/ 1449 h 2354"/>
                <a:gd name="T4" fmla="*/ 462 w 1223"/>
                <a:gd name="T5" fmla="*/ 1592 h 2354"/>
                <a:gd name="T6" fmla="*/ 418 w 1223"/>
                <a:gd name="T7" fmla="*/ 1723 h 2354"/>
                <a:gd name="T8" fmla="*/ 367 w 1223"/>
                <a:gd name="T9" fmla="*/ 1842 h 2354"/>
                <a:gd name="T10" fmla="*/ 314 w 1223"/>
                <a:gd name="T11" fmla="*/ 1937 h 2354"/>
                <a:gd name="T12" fmla="*/ 258 w 1223"/>
                <a:gd name="T13" fmla="*/ 2019 h 2354"/>
                <a:gd name="T14" fmla="*/ 115 w 1223"/>
                <a:gd name="T15" fmla="*/ 2207 h 2354"/>
                <a:gd name="T16" fmla="*/ 0 w 1223"/>
                <a:gd name="T17" fmla="*/ 2354 h 2354"/>
                <a:gd name="T18" fmla="*/ 20 w 1223"/>
                <a:gd name="T19" fmla="*/ 2308 h 2354"/>
                <a:gd name="T20" fmla="*/ 51 w 1223"/>
                <a:gd name="T21" fmla="*/ 2211 h 2354"/>
                <a:gd name="T22" fmla="*/ 83 w 1223"/>
                <a:gd name="T23" fmla="*/ 2069 h 2354"/>
                <a:gd name="T24" fmla="*/ 107 w 1223"/>
                <a:gd name="T25" fmla="*/ 1910 h 2354"/>
                <a:gd name="T26" fmla="*/ 122 w 1223"/>
                <a:gd name="T27" fmla="*/ 1744 h 2354"/>
                <a:gd name="T28" fmla="*/ 125 w 1223"/>
                <a:gd name="T29" fmla="*/ 1584 h 2354"/>
                <a:gd name="T30" fmla="*/ 118 w 1223"/>
                <a:gd name="T31" fmla="*/ 1464 h 2354"/>
                <a:gd name="T32" fmla="*/ 108 w 1223"/>
                <a:gd name="T33" fmla="*/ 1313 h 2354"/>
                <a:gd name="T34" fmla="*/ 99 w 1223"/>
                <a:gd name="T35" fmla="*/ 1142 h 2354"/>
                <a:gd name="T36" fmla="*/ 96 w 1223"/>
                <a:gd name="T37" fmla="*/ 969 h 2354"/>
                <a:gd name="T38" fmla="*/ 104 w 1223"/>
                <a:gd name="T39" fmla="*/ 832 h 2354"/>
                <a:gd name="T40" fmla="*/ 115 w 1223"/>
                <a:gd name="T41" fmla="*/ 756 h 2354"/>
                <a:gd name="T42" fmla="*/ 147 w 1223"/>
                <a:gd name="T43" fmla="*/ 611 h 2354"/>
                <a:gd name="T44" fmla="*/ 188 w 1223"/>
                <a:gd name="T45" fmla="*/ 487 h 2354"/>
                <a:gd name="T46" fmla="*/ 242 w 1223"/>
                <a:gd name="T47" fmla="*/ 377 h 2354"/>
                <a:gd name="T48" fmla="*/ 310 w 1223"/>
                <a:gd name="T49" fmla="*/ 276 h 2354"/>
                <a:gd name="T50" fmla="*/ 398 w 1223"/>
                <a:gd name="T51" fmla="*/ 181 h 2354"/>
                <a:gd name="T52" fmla="*/ 471 w 1223"/>
                <a:gd name="T53" fmla="*/ 115 h 2354"/>
                <a:gd name="T54" fmla="*/ 548 w 1223"/>
                <a:gd name="T55" fmla="*/ 66 h 2354"/>
                <a:gd name="T56" fmla="*/ 612 w 1223"/>
                <a:gd name="T57" fmla="*/ 37 h 2354"/>
                <a:gd name="T58" fmla="*/ 664 w 1223"/>
                <a:gd name="T59" fmla="*/ 21 h 2354"/>
                <a:gd name="T60" fmla="*/ 722 w 1223"/>
                <a:gd name="T61" fmla="*/ 7 h 2354"/>
                <a:gd name="T62" fmla="*/ 784 w 1223"/>
                <a:gd name="T63" fmla="*/ 1 h 2354"/>
                <a:gd name="T64" fmla="*/ 851 w 1223"/>
                <a:gd name="T65" fmla="*/ 0 h 2354"/>
                <a:gd name="T66" fmla="*/ 923 w 1223"/>
                <a:gd name="T67" fmla="*/ 9 h 2354"/>
                <a:gd name="T68" fmla="*/ 999 w 1223"/>
                <a:gd name="T69" fmla="*/ 25 h 2354"/>
                <a:gd name="T70" fmla="*/ 1176 w 1223"/>
                <a:gd name="T71" fmla="*/ 442 h 2354"/>
                <a:gd name="T72" fmla="*/ 1102 w 1223"/>
                <a:gd name="T73" fmla="*/ 440 h 2354"/>
                <a:gd name="T74" fmla="*/ 1025 w 1223"/>
                <a:gd name="T75" fmla="*/ 448 h 2354"/>
                <a:gd name="T76" fmla="*/ 951 w 1223"/>
                <a:gd name="T77" fmla="*/ 468 h 2354"/>
                <a:gd name="T78" fmla="*/ 880 w 1223"/>
                <a:gd name="T79" fmla="*/ 499 h 2354"/>
                <a:gd name="T80" fmla="*/ 820 w 1223"/>
                <a:gd name="T81" fmla="*/ 541 h 2354"/>
                <a:gd name="T82" fmla="*/ 769 w 1223"/>
                <a:gd name="T83" fmla="*/ 586 h 2354"/>
                <a:gd name="T84" fmla="*/ 725 w 1223"/>
                <a:gd name="T85" fmla="*/ 636 h 2354"/>
                <a:gd name="T86" fmla="*/ 687 w 1223"/>
                <a:gd name="T87" fmla="*/ 687 h 2354"/>
                <a:gd name="T88" fmla="*/ 654 w 1223"/>
                <a:gd name="T89" fmla="*/ 742 h 2354"/>
                <a:gd name="T90" fmla="*/ 626 w 1223"/>
                <a:gd name="T91" fmla="*/ 802 h 2354"/>
                <a:gd name="T92" fmla="*/ 602 w 1223"/>
                <a:gd name="T93" fmla="*/ 864 h 2354"/>
                <a:gd name="T94" fmla="*/ 571 w 1223"/>
                <a:gd name="T95" fmla="*/ 979 h 2354"/>
                <a:gd name="T96" fmla="*/ 545 w 1223"/>
                <a:gd name="T97" fmla="*/ 1132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3" h="2354">
                  <a:moveTo>
                    <a:pt x="538" y="1188"/>
                  </a:moveTo>
                  <a:lnTo>
                    <a:pt x="532" y="1242"/>
                  </a:lnTo>
                  <a:lnTo>
                    <a:pt x="525" y="1295"/>
                  </a:lnTo>
                  <a:lnTo>
                    <a:pt x="517" y="1348"/>
                  </a:lnTo>
                  <a:lnTo>
                    <a:pt x="507" y="1399"/>
                  </a:lnTo>
                  <a:lnTo>
                    <a:pt x="497" y="1449"/>
                  </a:lnTo>
                  <a:lnTo>
                    <a:pt x="486" y="1498"/>
                  </a:lnTo>
                  <a:lnTo>
                    <a:pt x="474" y="1546"/>
                  </a:lnTo>
                  <a:lnTo>
                    <a:pt x="462" y="1592"/>
                  </a:lnTo>
                  <a:lnTo>
                    <a:pt x="448" y="1637"/>
                  </a:lnTo>
                  <a:lnTo>
                    <a:pt x="433" y="1681"/>
                  </a:lnTo>
                  <a:lnTo>
                    <a:pt x="418" y="1723"/>
                  </a:lnTo>
                  <a:lnTo>
                    <a:pt x="403" y="1764"/>
                  </a:lnTo>
                  <a:lnTo>
                    <a:pt x="385" y="1804"/>
                  </a:lnTo>
                  <a:lnTo>
                    <a:pt x="367" y="1842"/>
                  </a:lnTo>
                  <a:lnTo>
                    <a:pt x="348" y="1878"/>
                  </a:lnTo>
                  <a:lnTo>
                    <a:pt x="329" y="1913"/>
                  </a:lnTo>
                  <a:lnTo>
                    <a:pt x="314" y="1937"/>
                  </a:lnTo>
                  <a:lnTo>
                    <a:pt x="298" y="1962"/>
                  </a:lnTo>
                  <a:lnTo>
                    <a:pt x="279" y="1989"/>
                  </a:lnTo>
                  <a:lnTo>
                    <a:pt x="258" y="2019"/>
                  </a:lnTo>
                  <a:lnTo>
                    <a:pt x="213" y="2080"/>
                  </a:lnTo>
                  <a:lnTo>
                    <a:pt x="164" y="2144"/>
                  </a:lnTo>
                  <a:lnTo>
                    <a:pt x="115" y="2207"/>
                  </a:lnTo>
                  <a:lnTo>
                    <a:pt x="70" y="2264"/>
                  </a:lnTo>
                  <a:lnTo>
                    <a:pt x="31" y="2314"/>
                  </a:lnTo>
                  <a:lnTo>
                    <a:pt x="0" y="2354"/>
                  </a:lnTo>
                  <a:lnTo>
                    <a:pt x="7" y="2340"/>
                  </a:lnTo>
                  <a:lnTo>
                    <a:pt x="14" y="2325"/>
                  </a:lnTo>
                  <a:lnTo>
                    <a:pt x="20" y="2308"/>
                  </a:lnTo>
                  <a:lnTo>
                    <a:pt x="27" y="2291"/>
                  </a:lnTo>
                  <a:lnTo>
                    <a:pt x="39" y="2253"/>
                  </a:lnTo>
                  <a:lnTo>
                    <a:pt x="51" y="2211"/>
                  </a:lnTo>
                  <a:lnTo>
                    <a:pt x="62" y="2167"/>
                  </a:lnTo>
                  <a:lnTo>
                    <a:pt x="73" y="2118"/>
                  </a:lnTo>
                  <a:lnTo>
                    <a:pt x="83" y="2069"/>
                  </a:lnTo>
                  <a:lnTo>
                    <a:pt x="92" y="2017"/>
                  </a:lnTo>
                  <a:lnTo>
                    <a:pt x="100" y="1964"/>
                  </a:lnTo>
                  <a:lnTo>
                    <a:pt x="107" y="1910"/>
                  </a:lnTo>
                  <a:lnTo>
                    <a:pt x="112" y="1855"/>
                  </a:lnTo>
                  <a:lnTo>
                    <a:pt x="117" y="1799"/>
                  </a:lnTo>
                  <a:lnTo>
                    <a:pt x="122" y="1744"/>
                  </a:lnTo>
                  <a:lnTo>
                    <a:pt x="124" y="1689"/>
                  </a:lnTo>
                  <a:lnTo>
                    <a:pt x="125" y="1636"/>
                  </a:lnTo>
                  <a:lnTo>
                    <a:pt x="125" y="1584"/>
                  </a:lnTo>
                  <a:lnTo>
                    <a:pt x="124" y="1549"/>
                  </a:lnTo>
                  <a:lnTo>
                    <a:pt x="122" y="1508"/>
                  </a:lnTo>
                  <a:lnTo>
                    <a:pt x="118" y="1464"/>
                  </a:lnTo>
                  <a:lnTo>
                    <a:pt x="115" y="1416"/>
                  </a:lnTo>
                  <a:lnTo>
                    <a:pt x="111" y="1365"/>
                  </a:lnTo>
                  <a:lnTo>
                    <a:pt x="108" y="1313"/>
                  </a:lnTo>
                  <a:lnTo>
                    <a:pt x="104" y="1257"/>
                  </a:lnTo>
                  <a:lnTo>
                    <a:pt x="101" y="1201"/>
                  </a:lnTo>
                  <a:lnTo>
                    <a:pt x="99" y="1142"/>
                  </a:lnTo>
                  <a:lnTo>
                    <a:pt x="97" y="1085"/>
                  </a:lnTo>
                  <a:lnTo>
                    <a:pt x="96" y="1026"/>
                  </a:lnTo>
                  <a:lnTo>
                    <a:pt x="96" y="969"/>
                  </a:lnTo>
                  <a:lnTo>
                    <a:pt x="98" y="913"/>
                  </a:lnTo>
                  <a:lnTo>
                    <a:pt x="102" y="858"/>
                  </a:lnTo>
                  <a:lnTo>
                    <a:pt x="104" y="832"/>
                  </a:lnTo>
                  <a:lnTo>
                    <a:pt x="107" y="806"/>
                  </a:lnTo>
                  <a:lnTo>
                    <a:pt x="111" y="780"/>
                  </a:lnTo>
                  <a:lnTo>
                    <a:pt x="115" y="756"/>
                  </a:lnTo>
                  <a:lnTo>
                    <a:pt x="125" y="704"/>
                  </a:lnTo>
                  <a:lnTo>
                    <a:pt x="136" y="656"/>
                  </a:lnTo>
                  <a:lnTo>
                    <a:pt x="147" y="611"/>
                  </a:lnTo>
                  <a:lnTo>
                    <a:pt x="160" y="568"/>
                  </a:lnTo>
                  <a:lnTo>
                    <a:pt x="173" y="526"/>
                  </a:lnTo>
                  <a:lnTo>
                    <a:pt x="188" y="487"/>
                  </a:lnTo>
                  <a:lnTo>
                    <a:pt x="205" y="449"/>
                  </a:lnTo>
                  <a:lnTo>
                    <a:pt x="222" y="412"/>
                  </a:lnTo>
                  <a:lnTo>
                    <a:pt x="242" y="377"/>
                  </a:lnTo>
                  <a:lnTo>
                    <a:pt x="262" y="343"/>
                  </a:lnTo>
                  <a:lnTo>
                    <a:pt x="286" y="309"/>
                  </a:lnTo>
                  <a:lnTo>
                    <a:pt x="310" y="276"/>
                  </a:lnTo>
                  <a:lnTo>
                    <a:pt x="337" y="245"/>
                  </a:lnTo>
                  <a:lnTo>
                    <a:pt x="366" y="213"/>
                  </a:lnTo>
                  <a:lnTo>
                    <a:pt x="398" y="181"/>
                  </a:lnTo>
                  <a:lnTo>
                    <a:pt x="431" y="149"/>
                  </a:lnTo>
                  <a:lnTo>
                    <a:pt x="450" y="132"/>
                  </a:lnTo>
                  <a:lnTo>
                    <a:pt x="471" y="115"/>
                  </a:lnTo>
                  <a:lnTo>
                    <a:pt x="495" y="99"/>
                  </a:lnTo>
                  <a:lnTo>
                    <a:pt x="521" y="81"/>
                  </a:lnTo>
                  <a:lnTo>
                    <a:pt x="548" y="66"/>
                  </a:lnTo>
                  <a:lnTo>
                    <a:pt x="579" y="52"/>
                  </a:lnTo>
                  <a:lnTo>
                    <a:pt x="595" y="44"/>
                  </a:lnTo>
                  <a:lnTo>
                    <a:pt x="612" y="37"/>
                  </a:lnTo>
                  <a:lnTo>
                    <a:pt x="628" y="31"/>
                  </a:lnTo>
                  <a:lnTo>
                    <a:pt x="646" y="26"/>
                  </a:lnTo>
                  <a:lnTo>
                    <a:pt x="664" y="21"/>
                  </a:lnTo>
                  <a:lnTo>
                    <a:pt x="683" y="16"/>
                  </a:lnTo>
                  <a:lnTo>
                    <a:pt x="702" y="12"/>
                  </a:lnTo>
                  <a:lnTo>
                    <a:pt x="722" y="7"/>
                  </a:lnTo>
                  <a:lnTo>
                    <a:pt x="742" y="4"/>
                  </a:lnTo>
                  <a:lnTo>
                    <a:pt x="763" y="2"/>
                  </a:lnTo>
                  <a:lnTo>
                    <a:pt x="784" y="1"/>
                  </a:lnTo>
                  <a:lnTo>
                    <a:pt x="806" y="0"/>
                  </a:lnTo>
                  <a:lnTo>
                    <a:pt x="828" y="0"/>
                  </a:lnTo>
                  <a:lnTo>
                    <a:pt x="851" y="0"/>
                  </a:lnTo>
                  <a:lnTo>
                    <a:pt x="875" y="2"/>
                  </a:lnTo>
                  <a:lnTo>
                    <a:pt x="898" y="4"/>
                  </a:lnTo>
                  <a:lnTo>
                    <a:pt x="923" y="9"/>
                  </a:lnTo>
                  <a:lnTo>
                    <a:pt x="947" y="13"/>
                  </a:lnTo>
                  <a:lnTo>
                    <a:pt x="973" y="19"/>
                  </a:lnTo>
                  <a:lnTo>
                    <a:pt x="999" y="25"/>
                  </a:lnTo>
                  <a:lnTo>
                    <a:pt x="1223" y="448"/>
                  </a:lnTo>
                  <a:lnTo>
                    <a:pt x="1200" y="444"/>
                  </a:lnTo>
                  <a:lnTo>
                    <a:pt x="1176" y="442"/>
                  </a:lnTo>
                  <a:lnTo>
                    <a:pt x="1152" y="440"/>
                  </a:lnTo>
                  <a:lnTo>
                    <a:pt x="1127" y="438"/>
                  </a:lnTo>
                  <a:lnTo>
                    <a:pt x="1102" y="440"/>
                  </a:lnTo>
                  <a:lnTo>
                    <a:pt x="1077" y="442"/>
                  </a:lnTo>
                  <a:lnTo>
                    <a:pt x="1051" y="444"/>
                  </a:lnTo>
                  <a:lnTo>
                    <a:pt x="1025" y="448"/>
                  </a:lnTo>
                  <a:lnTo>
                    <a:pt x="1000" y="454"/>
                  </a:lnTo>
                  <a:lnTo>
                    <a:pt x="975" y="460"/>
                  </a:lnTo>
                  <a:lnTo>
                    <a:pt x="951" y="468"/>
                  </a:lnTo>
                  <a:lnTo>
                    <a:pt x="926" y="476"/>
                  </a:lnTo>
                  <a:lnTo>
                    <a:pt x="902" y="487"/>
                  </a:lnTo>
                  <a:lnTo>
                    <a:pt x="880" y="499"/>
                  </a:lnTo>
                  <a:lnTo>
                    <a:pt x="858" y="512"/>
                  </a:lnTo>
                  <a:lnTo>
                    <a:pt x="838" y="527"/>
                  </a:lnTo>
                  <a:lnTo>
                    <a:pt x="820" y="541"/>
                  </a:lnTo>
                  <a:lnTo>
                    <a:pt x="802" y="555"/>
                  </a:lnTo>
                  <a:lnTo>
                    <a:pt x="785" y="571"/>
                  </a:lnTo>
                  <a:lnTo>
                    <a:pt x="769" y="586"/>
                  </a:lnTo>
                  <a:lnTo>
                    <a:pt x="754" y="603"/>
                  </a:lnTo>
                  <a:lnTo>
                    <a:pt x="739" y="619"/>
                  </a:lnTo>
                  <a:lnTo>
                    <a:pt x="725" y="636"/>
                  </a:lnTo>
                  <a:lnTo>
                    <a:pt x="712" y="652"/>
                  </a:lnTo>
                  <a:lnTo>
                    <a:pt x="699" y="669"/>
                  </a:lnTo>
                  <a:lnTo>
                    <a:pt x="687" y="687"/>
                  </a:lnTo>
                  <a:lnTo>
                    <a:pt x="676" y="705"/>
                  </a:lnTo>
                  <a:lnTo>
                    <a:pt x="664" y="724"/>
                  </a:lnTo>
                  <a:lnTo>
                    <a:pt x="654" y="742"/>
                  </a:lnTo>
                  <a:lnTo>
                    <a:pt x="644" y="762"/>
                  </a:lnTo>
                  <a:lnTo>
                    <a:pt x="635" y="781"/>
                  </a:lnTo>
                  <a:lnTo>
                    <a:pt x="626" y="802"/>
                  </a:lnTo>
                  <a:lnTo>
                    <a:pt x="617" y="822"/>
                  </a:lnTo>
                  <a:lnTo>
                    <a:pt x="610" y="843"/>
                  </a:lnTo>
                  <a:lnTo>
                    <a:pt x="602" y="864"/>
                  </a:lnTo>
                  <a:lnTo>
                    <a:pt x="596" y="887"/>
                  </a:lnTo>
                  <a:lnTo>
                    <a:pt x="582" y="932"/>
                  </a:lnTo>
                  <a:lnTo>
                    <a:pt x="571" y="979"/>
                  </a:lnTo>
                  <a:lnTo>
                    <a:pt x="562" y="1029"/>
                  </a:lnTo>
                  <a:lnTo>
                    <a:pt x="552" y="1079"/>
                  </a:lnTo>
                  <a:lnTo>
                    <a:pt x="545" y="1132"/>
                  </a:lnTo>
                  <a:lnTo>
                    <a:pt x="538" y="1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4" name="Freeform 28">
              <a:extLst>
                <a:ext uri="{FF2B5EF4-FFF2-40B4-BE49-F238E27FC236}">
                  <a16:creationId xmlns:a16="http://schemas.microsoft.com/office/drawing/2014/main" id="{7526BE4E-999C-EE4C-AFB6-508E84FFD05A}"/>
                </a:ext>
              </a:extLst>
            </p:cNvPr>
            <p:cNvSpPr>
              <a:spLocks/>
            </p:cNvSpPr>
            <p:nvPr/>
          </p:nvSpPr>
          <p:spPr bwMode="gray">
            <a:xfrm>
              <a:off x="892" y="2650"/>
              <a:ext cx="353" cy="396"/>
            </a:xfrm>
            <a:custGeom>
              <a:avLst/>
              <a:gdLst>
                <a:gd name="T0" fmla="*/ 10 w 1068"/>
                <a:gd name="T1" fmla="*/ 1156 h 1181"/>
                <a:gd name="T2" fmla="*/ 31 w 1068"/>
                <a:gd name="T3" fmla="*/ 1092 h 1181"/>
                <a:gd name="T4" fmla="*/ 53 w 1068"/>
                <a:gd name="T5" fmla="*/ 1014 h 1181"/>
                <a:gd name="T6" fmla="*/ 76 w 1068"/>
                <a:gd name="T7" fmla="*/ 928 h 1181"/>
                <a:gd name="T8" fmla="*/ 105 w 1068"/>
                <a:gd name="T9" fmla="*/ 796 h 1181"/>
                <a:gd name="T10" fmla="*/ 136 w 1068"/>
                <a:gd name="T11" fmla="*/ 645 h 1181"/>
                <a:gd name="T12" fmla="*/ 156 w 1068"/>
                <a:gd name="T13" fmla="*/ 531 h 1181"/>
                <a:gd name="T14" fmla="*/ 174 w 1068"/>
                <a:gd name="T15" fmla="*/ 433 h 1181"/>
                <a:gd name="T16" fmla="*/ 192 w 1068"/>
                <a:gd name="T17" fmla="*/ 365 h 1181"/>
                <a:gd name="T18" fmla="*/ 216 w 1068"/>
                <a:gd name="T19" fmla="*/ 296 h 1181"/>
                <a:gd name="T20" fmla="*/ 239 w 1068"/>
                <a:gd name="T21" fmla="*/ 244 h 1181"/>
                <a:gd name="T22" fmla="*/ 257 w 1068"/>
                <a:gd name="T23" fmla="*/ 212 h 1181"/>
                <a:gd name="T24" fmla="*/ 278 w 1068"/>
                <a:gd name="T25" fmla="*/ 179 h 1181"/>
                <a:gd name="T26" fmla="*/ 302 w 1068"/>
                <a:gd name="T27" fmla="*/ 147 h 1181"/>
                <a:gd name="T28" fmla="*/ 329 w 1068"/>
                <a:gd name="T29" fmla="*/ 116 h 1181"/>
                <a:gd name="T30" fmla="*/ 359 w 1068"/>
                <a:gd name="T31" fmla="*/ 86 h 1181"/>
                <a:gd name="T32" fmla="*/ 393 w 1068"/>
                <a:gd name="T33" fmla="*/ 60 h 1181"/>
                <a:gd name="T34" fmla="*/ 430 w 1068"/>
                <a:gd name="T35" fmla="*/ 38 h 1181"/>
                <a:gd name="T36" fmla="*/ 470 w 1068"/>
                <a:gd name="T37" fmla="*/ 22 h 1181"/>
                <a:gd name="T38" fmla="*/ 512 w 1068"/>
                <a:gd name="T39" fmla="*/ 10 h 1181"/>
                <a:gd name="T40" fmla="*/ 552 w 1068"/>
                <a:gd name="T41" fmla="*/ 3 h 1181"/>
                <a:gd name="T42" fmla="*/ 591 w 1068"/>
                <a:gd name="T43" fmla="*/ 0 h 1181"/>
                <a:gd name="T44" fmla="*/ 626 w 1068"/>
                <a:gd name="T45" fmla="*/ 0 h 1181"/>
                <a:gd name="T46" fmla="*/ 654 w 1068"/>
                <a:gd name="T47" fmla="*/ 4 h 1181"/>
                <a:gd name="T48" fmla="*/ 920 w 1068"/>
                <a:gd name="T49" fmla="*/ 525 h 1181"/>
                <a:gd name="T50" fmla="*/ 930 w 1068"/>
                <a:gd name="T51" fmla="*/ 544 h 1181"/>
                <a:gd name="T52" fmla="*/ 946 w 1068"/>
                <a:gd name="T53" fmla="*/ 559 h 1181"/>
                <a:gd name="T54" fmla="*/ 963 w 1068"/>
                <a:gd name="T55" fmla="*/ 572 h 1181"/>
                <a:gd name="T56" fmla="*/ 984 w 1068"/>
                <a:gd name="T57" fmla="*/ 582 h 1181"/>
                <a:gd name="T58" fmla="*/ 1005 w 1068"/>
                <a:gd name="T59" fmla="*/ 589 h 1181"/>
                <a:gd name="T60" fmla="*/ 1027 w 1068"/>
                <a:gd name="T61" fmla="*/ 593 h 1181"/>
                <a:gd name="T62" fmla="*/ 1047 w 1068"/>
                <a:gd name="T63" fmla="*/ 596 h 1181"/>
                <a:gd name="T64" fmla="*/ 1068 w 1068"/>
                <a:gd name="T65" fmla="*/ 596 h 1181"/>
                <a:gd name="T66" fmla="*/ 962 w 1068"/>
                <a:gd name="T67" fmla="*/ 634 h 1181"/>
                <a:gd name="T68" fmla="*/ 833 w 1068"/>
                <a:gd name="T69" fmla="*/ 689 h 1181"/>
                <a:gd name="T70" fmla="*/ 685 w 1068"/>
                <a:gd name="T71" fmla="*/ 756 h 1181"/>
                <a:gd name="T72" fmla="*/ 530 w 1068"/>
                <a:gd name="T73" fmla="*/ 834 h 1181"/>
                <a:gd name="T74" fmla="*/ 375 w 1068"/>
                <a:gd name="T75" fmla="*/ 919 h 1181"/>
                <a:gd name="T76" fmla="*/ 300 w 1068"/>
                <a:gd name="T77" fmla="*/ 963 h 1181"/>
                <a:gd name="T78" fmla="*/ 230 w 1068"/>
                <a:gd name="T79" fmla="*/ 1007 h 1181"/>
                <a:gd name="T80" fmla="*/ 163 w 1068"/>
                <a:gd name="T81" fmla="*/ 1052 h 1181"/>
                <a:gd name="T82" fmla="*/ 101 w 1068"/>
                <a:gd name="T83" fmla="*/ 1096 h 1181"/>
                <a:gd name="T84" fmla="*/ 47 w 1068"/>
                <a:gd name="T85" fmla="*/ 1139 h 1181"/>
                <a:gd name="T86" fmla="*/ 0 w 1068"/>
                <a:gd name="T87" fmla="*/ 1181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8" h="1181">
                  <a:moveTo>
                    <a:pt x="0" y="1181"/>
                  </a:moveTo>
                  <a:lnTo>
                    <a:pt x="10" y="1156"/>
                  </a:lnTo>
                  <a:lnTo>
                    <a:pt x="20" y="1126"/>
                  </a:lnTo>
                  <a:lnTo>
                    <a:pt x="31" y="1092"/>
                  </a:lnTo>
                  <a:lnTo>
                    <a:pt x="43" y="1054"/>
                  </a:lnTo>
                  <a:lnTo>
                    <a:pt x="53" y="1014"/>
                  </a:lnTo>
                  <a:lnTo>
                    <a:pt x="64" y="972"/>
                  </a:lnTo>
                  <a:lnTo>
                    <a:pt x="76" y="928"/>
                  </a:lnTo>
                  <a:lnTo>
                    <a:pt x="86" y="884"/>
                  </a:lnTo>
                  <a:lnTo>
                    <a:pt x="105" y="796"/>
                  </a:lnTo>
                  <a:lnTo>
                    <a:pt x="122" y="715"/>
                  </a:lnTo>
                  <a:lnTo>
                    <a:pt x="136" y="645"/>
                  </a:lnTo>
                  <a:lnTo>
                    <a:pt x="146" y="590"/>
                  </a:lnTo>
                  <a:lnTo>
                    <a:pt x="156" y="531"/>
                  </a:lnTo>
                  <a:lnTo>
                    <a:pt x="168" y="467"/>
                  </a:lnTo>
                  <a:lnTo>
                    <a:pt x="174" y="433"/>
                  </a:lnTo>
                  <a:lnTo>
                    <a:pt x="182" y="399"/>
                  </a:lnTo>
                  <a:lnTo>
                    <a:pt x="192" y="365"/>
                  </a:lnTo>
                  <a:lnTo>
                    <a:pt x="203" y="331"/>
                  </a:lnTo>
                  <a:lnTo>
                    <a:pt x="216" y="296"/>
                  </a:lnTo>
                  <a:lnTo>
                    <a:pt x="231" y="262"/>
                  </a:lnTo>
                  <a:lnTo>
                    <a:pt x="239" y="244"/>
                  </a:lnTo>
                  <a:lnTo>
                    <a:pt x="248" y="228"/>
                  </a:lnTo>
                  <a:lnTo>
                    <a:pt x="257" y="212"/>
                  </a:lnTo>
                  <a:lnTo>
                    <a:pt x="267" y="195"/>
                  </a:lnTo>
                  <a:lnTo>
                    <a:pt x="278" y="179"/>
                  </a:lnTo>
                  <a:lnTo>
                    <a:pt x="290" y="162"/>
                  </a:lnTo>
                  <a:lnTo>
                    <a:pt x="302" y="147"/>
                  </a:lnTo>
                  <a:lnTo>
                    <a:pt x="315" y="131"/>
                  </a:lnTo>
                  <a:lnTo>
                    <a:pt x="329" y="116"/>
                  </a:lnTo>
                  <a:lnTo>
                    <a:pt x="343" y="101"/>
                  </a:lnTo>
                  <a:lnTo>
                    <a:pt x="359" y="86"/>
                  </a:lnTo>
                  <a:lnTo>
                    <a:pt x="375" y="72"/>
                  </a:lnTo>
                  <a:lnTo>
                    <a:pt x="393" y="60"/>
                  </a:lnTo>
                  <a:lnTo>
                    <a:pt x="411" y="48"/>
                  </a:lnTo>
                  <a:lnTo>
                    <a:pt x="430" y="38"/>
                  </a:lnTo>
                  <a:lnTo>
                    <a:pt x="450" y="29"/>
                  </a:lnTo>
                  <a:lnTo>
                    <a:pt x="470" y="22"/>
                  </a:lnTo>
                  <a:lnTo>
                    <a:pt x="491" y="16"/>
                  </a:lnTo>
                  <a:lnTo>
                    <a:pt x="512" y="10"/>
                  </a:lnTo>
                  <a:lnTo>
                    <a:pt x="532" y="6"/>
                  </a:lnTo>
                  <a:lnTo>
                    <a:pt x="552" y="3"/>
                  </a:lnTo>
                  <a:lnTo>
                    <a:pt x="572" y="1"/>
                  </a:lnTo>
                  <a:lnTo>
                    <a:pt x="591" y="0"/>
                  </a:lnTo>
                  <a:lnTo>
                    <a:pt x="608" y="0"/>
                  </a:lnTo>
                  <a:lnTo>
                    <a:pt x="626" y="0"/>
                  </a:lnTo>
                  <a:lnTo>
                    <a:pt x="640" y="2"/>
                  </a:lnTo>
                  <a:lnTo>
                    <a:pt x="654" y="4"/>
                  </a:lnTo>
                  <a:lnTo>
                    <a:pt x="666" y="7"/>
                  </a:lnTo>
                  <a:lnTo>
                    <a:pt x="920" y="525"/>
                  </a:lnTo>
                  <a:lnTo>
                    <a:pt x="925" y="535"/>
                  </a:lnTo>
                  <a:lnTo>
                    <a:pt x="930" y="544"/>
                  </a:lnTo>
                  <a:lnTo>
                    <a:pt x="937" y="552"/>
                  </a:lnTo>
                  <a:lnTo>
                    <a:pt x="946" y="559"/>
                  </a:lnTo>
                  <a:lnTo>
                    <a:pt x="954" y="567"/>
                  </a:lnTo>
                  <a:lnTo>
                    <a:pt x="963" y="572"/>
                  </a:lnTo>
                  <a:lnTo>
                    <a:pt x="973" y="578"/>
                  </a:lnTo>
                  <a:lnTo>
                    <a:pt x="984" y="582"/>
                  </a:lnTo>
                  <a:lnTo>
                    <a:pt x="994" y="586"/>
                  </a:lnTo>
                  <a:lnTo>
                    <a:pt x="1005" y="589"/>
                  </a:lnTo>
                  <a:lnTo>
                    <a:pt x="1015" y="592"/>
                  </a:lnTo>
                  <a:lnTo>
                    <a:pt x="1027" y="593"/>
                  </a:lnTo>
                  <a:lnTo>
                    <a:pt x="1037" y="595"/>
                  </a:lnTo>
                  <a:lnTo>
                    <a:pt x="1047" y="596"/>
                  </a:lnTo>
                  <a:lnTo>
                    <a:pt x="1057" y="596"/>
                  </a:lnTo>
                  <a:lnTo>
                    <a:pt x="1068" y="596"/>
                  </a:lnTo>
                  <a:lnTo>
                    <a:pt x="1018" y="613"/>
                  </a:lnTo>
                  <a:lnTo>
                    <a:pt x="962" y="634"/>
                  </a:lnTo>
                  <a:lnTo>
                    <a:pt x="901" y="660"/>
                  </a:lnTo>
                  <a:lnTo>
                    <a:pt x="833" y="689"/>
                  </a:lnTo>
                  <a:lnTo>
                    <a:pt x="760" y="722"/>
                  </a:lnTo>
                  <a:lnTo>
                    <a:pt x="685" y="756"/>
                  </a:lnTo>
                  <a:lnTo>
                    <a:pt x="608" y="794"/>
                  </a:lnTo>
                  <a:lnTo>
                    <a:pt x="530" y="834"/>
                  </a:lnTo>
                  <a:lnTo>
                    <a:pt x="452" y="875"/>
                  </a:lnTo>
                  <a:lnTo>
                    <a:pt x="375" y="919"/>
                  </a:lnTo>
                  <a:lnTo>
                    <a:pt x="337" y="940"/>
                  </a:lnTo>
                  <a:lnTo>
                    <a:pt x="300" y="963"/>
                  </a:lnTo>
                  <a:lnTo>
                    <a:pt x="264" y="985"/>
                  </a:lnTo>
                  <a:lnTo>
                    <a:pt x="230" y="1007"/>
                  </a:lnTo>
                  <a:lnTo>
                    <a:pt x="196" y="1029"/>
                  </a:lnTo>
                  <a:lnTo>
                    <a:pt x="163" y="1052"/>
                  </a:lnTo>
                  <a:lnTo>
                    <a:pt x="131" y="1074"/>
                  </a:lnTo>
                  <a:lnTo>
                    <a:pt x="101" y="1096"/>
                  </a:lnTo>
                  <a:lnTo>
                    <a:pt x="73" y="1118"/>
                  </a:lnTo>
                  <a:lnTo>
                    <a:pt x="47" y="1139"/>
                  </a:lnTo>
                  <a:lnTo>
                    <a:pt x="22" y="1161"/>
                  </a:lnTo>
                  <a:lnTo>
                    <a:pt x="0" y="1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11D63C3E-75FD-AB47-A379-1F98A4A637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3" y="2430"/>
              <a:ext cx="176" cy="300"/>
            </a:xfrm>
            <a:custGeom>
              <a:avLst/>
              <a:gdLst>
                <a:gd name="T0" fmla="*/ 26 w 533"/>
                <a:gd name="T1" fmla="*/ 187 h 894"/>
                <a:gd name="T2" fmla="*/ 19 w 533"/>
                <a:gd name="T3" fmla="*/ 199 h 894"/>
                <a:gd name="T4" fmla="*/ 13 w 533"/>
                <a:gd name="T5" fmla="*/ 212 h 894"/>
                <a:gd name="T6" fmla="*/ 8 w 533"/>
                <a:gd name="T7" fmla="*/ 223 h 894"/>
                <a:gd name="T8" fmla="*/ 5 w 533"/>
                <a:gd name="T9" fmla="*/ 234 h 894"/>
                <a:gd name="T10" fmla="*/ 3 w 533"/>
                <a:gd name="T11" fmla="*/ 247 h 894"/>
                <a:gd name="T12" fmla="*/ 1 w 533"/>
                <a:gd name="T13" fmla="*/ 258 h 894"/>
                <a:gd name="T14" fmla="*/ 0 w 533"/>
                <a:gd name="T15" fmla="*/ 268 h 894"/>
                <a:gd name="T16" fmla="*/ 1 w 533"/>
                <a:gd name="T17" fmla="*/ 279 h 894"/>
                <a:gd name="T18" fmla="*/ 1 w 533"/>
                <a:gd name="T19" fmla="*/ 290 h 894"/>
                <a:gd name="T20" fmla="*/ 3 w 533"/>
                <a:gd name="T21" fmla="*/ 300 h 894"/>
                <a:gd name="T22" fmla="*/ 5 w 533"/>
                <a:gd name="T23" fmla="*/ 310 h 894"/>
                <a:gd name="T24" fmla="*/ 8 w 533"/>
                <a:gd name="T25" fmla="*/ 320 h 894"/>
                <a:gd name="T26" fmla="*/ 14 w 533"/>
                <a:gd name="T27" fmla="*/ 339 h 894"/>
                <a:gd name="T28" fmla="*/ 22 w 533"/>
                <a:gd name="T29" fmla="*/ 355 h 894"/>
                <a:gd name="T30" fmla="*/ 37 w 533"/>
                <a:gd name="T31" fmla="*/ 382 h 894"/>
                <a:gd name="T32" fmla="*/ 58 w 533"/>
                <a:gd name="T33" fmla="*/ 422 h 894"/>
                <a:gd name="T34" fmla="*/ 84 w 533"/>
                <a:gd name="T35" fmla="*/ 470 h 894"/>
                <a:gd name="T36" fmla="*/ 113 w 533"/>
                <a:gd name="T37" fmla="*/ 522 h 894"/>
                <a:gd name="T38" fmla="*/ 138 w 533"/>
                <a:gd name="T39" fmla="*/ 571 h 894"/>
                <a:gd name="T40" fmla="*/ 161 w 533"/>
                <a:gd name="T41" fmla="*/ 613 h 894"/>
                <a:gd name="T42" fmla="*/ 177 w 533"/>
                <a:gd name="T43" fmla="*/ 642 h 894"/>
                <a:gd name="T44" fmla="*/ 182 w 533"/>
                <a:gd name="T45" fmla="*/ 652 h 894"/>
                <a:gd name="T46" fmla="*/ 198 w 533"/>
                <a:gd name="T47" fmla="*/ 692 h 894"/>
                <a:gd name="T48" fmla="*/ 213 w 533"/>
                <a:gd name="T49" fmla="*/ 728 h 894"/>
                <a:gd name="T50" fmla="*/ 228 w 533"/>
                <a:gd name="T51" fmla="*/ 760 h 894"/>
                <a:gd name="T52" fmla="*/ 241 w 533"/>
                <a:gd name="T53" fmla="*/ 788 h 894"/>
                <a:gd name="T54" fmla="*/ 255 w 533"/>
                <a:gd name="T55" fmla="*/ 815 h 894"/>
                <a:gd name="T56" fmla="*/ 270 w 533"/>
                <a:gd name="T57" fmla="*/ 842 h 894"/>
                <a:gd name="T58" fmla="*/ 284 w 533"/>
                <a:gd name="T59" fmla="*/ 867 h 894"/>
                <a:gd name="T60" fmla="*/ 298 w 533"/>
                <a:gd name="T61" fmla="*/ 894 h 894"/>
                <a:gd name="T62" fmla="*/ 326 w 533"/>
                <a:gd name="T63" fmla="*/ 894 h 894"/>
                <a:gd name="T64" fmla="*/ 355 w 533"/>
                <a:gd name="T65" fmla="*/ 894 h 894"/>
                <a:gd name="T66" fmla="*/ 384 w 533"/>
                <a:gd name="T67" fmla="*/ 894 h 894"/>
                <a:gd name="T68" fmla="*/ 412 w 533"/>
                <a:gd name="T69" fmla="*/ 893 h 894"/>
                <a:gd name="T70" fmla="*/ 442 w 533"/>
                <a:gd name="T71" fmla="*/ 893 h 894"/>
                <a:gd name="T72" fmla="*/ 472 w 533"/>
                <a:gd name="T73" fmla="*/ 893 h 894"/>
                <a:gd name="T74" fmla="*/ 503 w 533"/>
                <a:gd name="T75" fmla="*/ 894 h 894"/>
                <a:gd name="T76" fmla="*/ 533 w 533"/>
                <a:gd name="T77" fmla="*/ 894 h 894"/>
                <a:gd name="T78" fmla="*/ 495 w 533"/>
                <a:gd name="T79" fmla="*/ 812 h 894"/>
                <a:gd name="T80" fmla="*/ 450 w 533"/>
                <a:gd name="T81" fmla="*/ 719 h 894"/>
                <a:gd name="T82" fmla="*/ 402 w 533"/>
                <a:gd name="T83" fmla="*/ 622 h 894"/>
                <a:gd name="T84" fmla="*/ 355 w 533"/>
                <a:gd name="T85" fmla="*/ 528 h 894"/>
                <a:gd name="T86" fmla="*/ 311 w 533"/>
                <a:gd name="T87" fmla="*/ 443 h 894"/>
                <a:gd name="T88" fmla="*/ 275 w 533"/>
                <a:gd name="T89" fmla="*/ 374 h 894"/>
                <a:gd name="T90" fmla="*/ 251 w 533"/>
                <a:gd name="T91" fmla="*/ 328 h 894"/>
                <a:gd name="T92" fmla="*/ 242 w 533"/>
                <a:gd name="T93" fmla="*/ 310 h 894"/>
                <a:gd name="T94" fmla="*/ 228 w 533"/>
                <a:gd name="T95" fmla="*/ 0 h 894"/>
                <a:gd name="T96" fmla="*/ 203 w 533"/>
                <a:gd name="T97" fmla="*/ 16 h 894"/>
                <a:gd name="T98" fmla="*/ 176 w 533"/>
                <a:gd name="T99" fmla="*/ 35 h 894"/>
                <a:gd name="T100" fmla="*/ 149 w 533"/>
                <a:gd name="T101" fmla="*/ 58 h 894"/>
                <a:gd name="T102" fmla="*/ 120 w 533"/>
                <a:gd name="T103" fmla="*/ 83 h 894"/>
                <a:gd name="T104" fmla="*/ 92 w 533"/>
                <a:gd name="T105" fmla="*/ 109 h 894"/>
                <a:gd name="T106" fmla="*/ 67 w 533"/>
                <a:gd name="T107" fmla="*/ 136 h 894"/>
                <a:gd name="T108" fmla="*/ 54 w 533"/>
                <a:gd name="T109" fmla="*/ 149 h 894"/>
                <a:gd name="T110" fmla="*/ 44 w 533"/>
                <a:gd name="T111" fmla="*/ 162 h 894"/>
                <a:gd name="T112" fmla="*/ 35 w 533"/>
                <a:gd name="T113" fmla="*/ 175 h 894"/>
                <a:gd name="T114" fmla="*/ 26 w 533"/>
                <a:gd name="T115" fmla="*/ 187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3" h="894">
                  <a:moveTo>
                    <a:pt x="26" y="187"/>
                  </a:moveTo>
                  <a:lnTo>
                    <a:pt x="19" y="199"/>
                  </a:lnTo>
                  <a:lnTo>
                    <a:pt x="13" y="212"/>
                  </a:lnTo>
                  <a:lnTo>
                    <a:pt x="8" y="223"/>
                  </a:lnTo>
                  <a:lnTo>
                    <a:pt x="5" y="234"/>
                  </a:lnTo>
                  <a:lnTo>
                    <a:pt x="3" y="247"/>
                  </a:lnTo>
                  <a:lnTo>
                    <a:pt x="1" y="258"/>
                  </a:lnTo>
                  <a:lnTo>
                    <a:pt x="0" y="268"/>
                  </a:lnTo>
                  <a:lnTo>
                    <a:pt x="1" y="279"/>
                  </a:lnTo>
                  <a:lnTo>
                    <a:pt x="1" y="290"/>
                  </a:lnTo>
                  <a:lnTo>
                    <a:pt x="3" y="300"/>
                  </a:lnTo>
                  <a:lnTo>
                    <a:pt x="5" y="310"/>
                  </a:lnTo>
                  <a:lnTo>
                    <a:pt x="8" y="320"/>
                  </a:lnTo>
                  <a:lnTo>
                    <a:pt x="14" y="339"/>
                  </a:lnTo>
                  <a:lnTo>
                    <a:pt x="22" y="355"/>
                  </a:lnTo>
                  <a:lnTo>
                    <a:pt x="37" y="382"/>
                  </a:lnTo>
                  <a:lnTo>
                    <a:pt x="58" y="422"/>
                  </a:lnTo>
                  <a:lnTo>
                    <a:pt x="84" y="470"/>
                  </a:lnTo>
                  <a:lnTo>
                    <a:pt x="113" y="522"/>
                  </a:lnTo>
                  <a:lnTo>
                    <a:pt x="138" y="571"/>
                  </a:lnTo>
                  <a:lnTo>
                    <a:pt x="161" y="613"/>
                  </a:lnTo>
                  <a:lnTo>
                    <a:pt x="177" y="642"/>
                  </a:lnTo>
                  <a:lnTo>
                    <a:pt x="182" y="652"/>
                  </a:lnTo>
                  <a:lnTo>
                    <a:pt x="198" y="692"/>
                  </a:lnTo>
                  <a:lnTo>
                    <a:pt x="213" y="728"/>
                  </a:lnTo>
                  <a:lnTo>
                    <a:pt x="228" y="760"/>
                  </a:lnTo>
                  <a:lnTo>
                    <a:pt x="241" y="788"/>
                  </a:lnTo>
                  <a:lnTo>
                    <a:pt x="255" y="815"/>
                  </a:lnTo>
                  <a:lnTo>
                    <a:pt x="270" y="842"/>
                  </a:lnTo>
                  <a:lnTo>
                    <a:pt x="284" y="867"/>
                  </a:lnTo>
                  <a:lnTo>
                    <a:pt x="298" y="894"/>
                  </a:lnTo>
                  <a:lnTo>
                    <a:pt x="326" y="894"/>
                  </a:lnTo>
                  <a:lnTo>
                    <a:pt x="355" y="894"/>
                  </a:lnTo>
                  <a:lnTo>
                    <a:pt x="384" y="894"/>
                  </a:lnTo>
                  <a:lnTo>
                    <a:pt x="412" y="893"/>
                  </a:lnTo>
                  <a:lnTo>
                    <a:pt x="442" y="893"/>
                  </a:lnTo>
                  <a:lnTo>
                    <a:pt x="472" y="893"/>
                  </a:lnTo>
                  <a:lnTo>
                    <a:pt x="503" y="894"/>
                  </a:lnTo>
                  <a:lnTo>
                    <a:pt x="533" y="894"/>
                  </a:lnTo>
                  <a:lnTo>
                    <a:pt x="495" y="812"/>
                  </a:lnTo>
                  <a:lnTo>
                    <a:pt x="450" y="719"/>
                  </a:lnTo>
                  <a:lnTo>
                    <a:pt x="402" y="622"/>
                  </a:lnTo>
                  <a:lnTo>
                    <a:pt x="355" y="528"/>
                  </a:lnTo>
                  <a:lnTo>
                    <a:pt x="311" y="443"/>
                  </a:lnTo>
                  <a:lnTo>
                    <a:pt x="275" y="374"/>
                  </a:lnTo>
                  <a:lnTo>
                    <a:pt x="251" y="328"/>
                  </a:lnTo>
                  <a:lnTo>
                    <a:pt x="242" y="310"/>
                  </a:lnTo>
                  <a:lnTo>
                    <a:pt x="228" y="0"/>
                  </a:lnTo>
                  <a:lnTo>
                    <a:pt x="203" y="16"/>
                  </a:lnTo>
                  <a:lnTo>
                    <a:pt x="176" y="35"/>
                  </a:lnTo>
                  <a:lnTo>
                    <a:pt x="149" y="58"/>
                  </a:lnTo>
                  <a:lnTo>
                    <a:pt x="120" y="83"/>
                  </a:lnTo>
                  <a:lnTo>
                    <a:pt x="92" y="109"/>
                  </a:lnTo>
                  <a:lnTo>
                    <a:pt x="67" y="136"/>
                  </a:lnTo>
                  <a:lnTo>
                    <a:pt x="54" y="149"/>
                  </a:lnTo>
                  <a:lnTo>
                    <a:pt x="44" y="162"/>
                  </a:lnTo>
                  <a:lnTo>
                    <a:pt x="35" y="175"/>
                  </a:lnTo>
                  <a:lnTo>
                    <a:pt x="26" y="1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6" name="Freeform 30">
              <a:extLst>
                <a:ext uri="{FF2B5EF4-FFF2-40B4-BE49-F238E27FC236}">
                  <a16:creationId xmlns:a16="http://schemas.microsoft.com/office/drawing/2014/main" id="{B053759A-25E9-D048-801C-B6101E5AB7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250" y="1526"/>
              <a:ext cx="134" cy="433"/>
            </a:xfrm>
            <a:custGeom>
              <a:avLst/>
              <a:gdLst>
                <a:gd name="T0" fmla="*/ 0 w 400"/>
                <a:gd name="T1" fmla="*/ 1264 h 1303"/>
                <a:gd name="T2" fmla="*/ 21 w 400"/>
                <a:gd name="T3" fmla="*/ 1261 h 1303"/>
                <a:gd name="T4" fmla="*/ 43 w 400"/>
                <a:gd name="T5" fmla="*/ 1259 h 1303"/>
                <a:gd name="T6" fmla="*/ 68 w 400"/>
                <a:gd name="T7" fmla="*/ 1258 h 1303"/>
                <a:gd name="T8" fmla="*/ 94 w 400"/>
                <a:gd name="T9" fmla="*/ 1258 h 1303"/>
                <a:gd name="T10" fmla="*/ 123 w 400"/>
                <a:gd name="T11" fmla="*/ 1258 h 1303"/>
                <a:gd name="T12" fmla="*/ 152 w 400"/>
                <a:gd name="T13" fmla="*/ 1259 h 1303"/>
                <a:gd name="T14" fmla="*/ 181 w 400"/>
                <a:gd name="T15" fmla="*/ 1261 h 1303"/>
                <a:gd name="T16" fmla="*/ 210 w 400"/>
                <a:gd name="T17" fmla="*/ 1263 h 1303"/>
                <a:gd name="T18" fmla="*/ 240 w 400"/>
                <a:gd name="T19" fmla="*/ 1266 h 1303"/>
                <a:gd name="T20" fmla="*/ 268 w 400"/>
                <a:gd name="T21" fmla="*/ 1270 h 1303"/>
                <a:gd name="T22" fmla="*/ 295 w 400"/>
                <a:gd name="T23" fmla="*/ 1274 h 1303"/>
                <a:gd name="T24" fmla="*/ 321 w 400"/>
                <a:gd name="T25" fmla="*/ 1279 h 1303"/>
                <a:gd name="T26" fmla="*/ 345 w 400"/>
                <a:gd name="T27" fmla="*/ 1285 h 1303"/>
                <a:gd name="T28" fmla="*/ 366 w 400"/>
                <a:gd name="T29" fmla="*/ 1291 h 1303"/>
                <a:gd name="T30" fmla="*/ 385 w 400"/>
                <a:gd name="T31" fmla="*/ 1297 h 1303"/>
                <a:gd name="T32" fmla="*/ 400 w 400"/>
                <a:gd name="T33" fmla="*/ 1303 h 1303"/>
                <a:gd name="T34" fmla="*/ 170 w 400"/>
                <a:gd name="T35" fmla="*/ 0 h 1303"/>
                <a:gd name="T36" fmla="*/ 0 w 400"/>
                <a:gd name="T37" fmla="*/ 1264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1303">
                  <a:moveTo>
                    <a:pt x="0" y="1264"/>
                  </a:moveTo>
                  <a:lnTo>
                    <a:pt x="21" y="1261"/>
                  </a:lnTo>
                  <a:lnTo>
                    <a:pt x="43" y="1259"/>
                  </a:lnTo>
                  <a:lnTo>
                    <a:pt x="68" y="1258"/>
                  </a:lnTo>
                  <a:lnTo>
                    <a:pt x="94" y="1258"/>
                  </a:lnTo>
                  <a:lnTo>
                    <a:pt x="123" y="1258"/>
                  </a:lnTo>
                  <a:lnTo>
                    <a:pt x="152" y="1259"/>
                  </a:lnTo>
                  <a:lnTo>
                    <a:pt x="181" y="1261"/>
                  </a:lnTo>
                  <a:lnTo>
                    <a:pt x="210" y="1263"/>
                  </a:lnTo>
                  <a:lnTo>
                    <a:pt x="240" y="1266"/>
                  </a:lnTo>
                  <a:lnTo>
                    <a:pt x="268" y="1270"/>
                  </a:lnTo>
                  <a:lnTo>
                    <a:pt x="295" y="1274"/>
                  </a:lnTo>
                  <a:lnTo>
                    <a:pt x="321" y="1279"/>
                  </a:lnTo>
                  <a:lnTo>
                    <a:pt x="345" y="1285"/>
                  </a:lnTo>
                  <a:lnTo>
                    <a:pt x="366" y="1291"/>
                  </a:lnTo>
                  <a:lnTo>
                    <a:pt x="385" y="1297"/>
                  </a:lnTo>
                  <a:lnTo>
                    <a:pt x="400" y="1303"/>
                  </a:lnTo>
                  <a:lnTo>
                    <a:pt x="170" y="0"/>
                  </a:lnTo>
                  <a:lnTo>
                    <a:pt x="0" y="12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5855E1A5-B454-3A4E-A310-783E3E339B31}"/>
                </a:ext>
              </a:extLst>
            </p:cNvPr>
            <p:cNvSpPr>
              <a:spLocks/>
            </p:cNvSpPr>
            <p:nvPr/>
          </p:nvSpPr>
          <p:spPr bwMode="gray">
            <a:xfrm>
              <a:off x="342" y="1376"/>
              <a:ext cx="224" cy="91"/>
            </a:xfrm>
            <a:custGeom>
              <a:avLst/>
              <a:gdLst>
                <a:gd name="T0" fmla="*/ 362 w 678"/>
                <a:gd name="T1" fmla="*/ 136 h 267"/>
                <a:gd name="T2" fmla="*/ 430 w 678"/>
                <a:gd name="T3" fmla="*/ 144 h 267"/>
                <a:gd name="T4" fmla="*/ 488 w 678"/>
                <a:gd name="T5" fmla="*/ 157 h 267"/>
                <a:gd name="T6" fmla="*/ 539 w 678"/>
                <a:gd name="T7" fmla="*/ 175 h 267"/>
                <a:gd name="T8" fmla="*/ 581 w 678"/>
                <a:gd name="T9" fmla="*/ 194 h 267"/>
                <a:gd name="T10" fmla="*/ 616 w 678"/>
                <a:gd name="T11" fmla="*/ 217 h 267"/>
                <a:gd name="T12" fmla="*/ 657 w 678"/>
                <a:gd name="T13" fmla="*/ 249 h 267"/>
                <a:gd name="T14" fmla="*/ 678 w 678"/>
                <a:gd name="T15" fmla="*/ 242 h 267"/>
                <a:gd name="T16" fmla="*/ 677 w 678"/>
                <a:gd name="T17" fmla="*/ 205 h 267"/>
                <a:gd name="T18" fmla="*/ 672 w 678"/>
                <a:gd name="T19" fmla="*/ 180 h 267"/>
                <a:gd name="T20" fmla="*/ 665 w 678"/>
                <a:gd name="T21" fmla="*/ 157 h 267"/>
                <a:gd name="T22" fmla="*/ 653 w 678"/>
                <a:gd name="T23" fmla="*/ 135 h 267"/>
                <a:gd name="T24" fmla="*/ 638 w 678"/>
                <a:gd name="T25" fmla="*/ 113 h 267"/>
                <a:gd name="T26" fmla="*/ 619 w 678"/>
                <a:gd name="T27" fmla="*/ 93 h 267"/>
                <a:gd name="T28" fmla="*/ 597 w 678"/>
                <a:gd name="T29" fmla="*/ 75 h 267"/>
                <a:gd name="T30" fmla="*/ 572 w 678"/>
                <a:gd name="T31" fmla="*/ 59 h 267"/>
                <a:gd name="T32" fmla="*/ 545 w 678"/>
                <a:gd name="T33" fmla="*/ 45 h 267"/>
                <a:gd name="T34" fmla="*/ 512 w 678"/>
                <a:gd name="T35" fmla="*/ 31 h 267"/>
                <a:gd name="T36" fmla="*/ 476 w 678"/>
                <a:gd name="T37" fmla="*/ 20 h 267"/>
                <a:gd name="T38" fmla="*/ 435 w 678"/>
                <a:gd name="T39" fmla="*/ 11 h 267"/>
                <a:gd name="T40" fmla="*/ 390 w 678"/>
                <a:gd name="T41" fmla="*/ 5 h 267"/>
                <a:gd name="T42" fmla="*/ 340 w 678"/>
                <a:gd name="T43" fmla="*/ 2 h 267"/>
                <a:gd name="T44" fmla="*/ 294 w 678"/>
                <a:gd name="T45" fmla="*/ 2 h 267"/>
                <a:gd name="T46" fmla="*/ 258 w 678"/>
                <a:gd name="T47" fmla="*/ 4 h 267"/>
                <a:gd name="T48" fmla="*/ 223 w 678"/>
                <a:gd name="T49" fmla="*/ 9 h 267"/>
                <a:gd name="T50" fmla="*/ 189 w 678"/>
                <a:gd name="T51" fmla="*/ 17 h 267"/>
                <a:gd name="T52" fmla="*/ 155 w 678"/>
                <a:gd name="T53" fmla="*/ 27 h 267"/>
                <a:gd name="T54" fmla="*/ 124 w 678"/>
                <a:gd name="T55" fmla="*/ 39 h 267"/>
                <a:gd name="T56" fmla="*/ 95 w 678"/>
                <a:gd name="T57" fmla="*/ 54 h 267"/>
                <a:gd name="T58" fmla="*/ 70 w 678"/>
                <a:gd name="T59" fmla="*/ 71 h 267"/>
                <a:gd name="T60" fmla="*/ 47 w 678"/>
                <a:gd name="T61" fmla="*/ 90 h 267"/>
                <a:gd name="T62" fmla="*/ 31 w 678"/>
                <a:gd name="T63" fmla="*/ 108 h 267"/>
                <a:gd name="T64" fmla="*/ 18 w 678"/>
                <a:gd name="T65" fmla="*/ 128 h 267"/>
                <a:gd name="T66" fmla="*/ 9 w 678"/>
                <a:gd name="T67" fmla="*/ 148 h 267"/>
                <a:gd name="T68" fmla="*/ 3 w 678"/>
                <a:gd name="T69" fmla="*/ 170 h 267"/>
                <a:gd name="T70" fmla="*/ 0 w 678"/>
                <a:gd name="T71" fmla="*/ 193 h 267"/>
                <a:gd name="T72" fmla="*/ 0 w 678"/>
                <a:gd name="T73" fmla="*/ 219 h 267"/>
                <a:gd name="T74" fmla="*/ 3 w 678"/>
                <a:gd name="T75" fmla="*/ 246 h 267"/>
                <a:gd name="T76" fmla="*/ 7 w 678"/>
                <a:gd name="T77" fmla="*/ 255 h 267"/>
                <a:gd name="T78" fmla="*/ 12 w 678"/>
                <a:gd name="T79" fmla="*/ 244 h 267"/>
                <a:gd name="T80" fmla="*/ 27 w 678"/>
                <a:gd name="T81" fmla="*/ 227 h 267"/>
                <a:gd name="T82" fmla="*/ 52 w 678"/>
                <a:gd name="T83" fmla="*/ 206 h 267"/>
                <a:gd name="T84" fmla="*/ 87 w 678"/>
                <a:gd name="T85" fmla="*/ 185 h 267"/>
                <a:gd name="T86" fmla="*/ 129 w 678"/>
                <a:gd name="T87" fmla="*/ 168 h 267"/>
                <a:gd name="T88" fmla="*/ 178 w 678"/>
                <a:gd name="T89" fmla="*/ 152 h 267"/>
                <a:gd name="T90" fmla="*/ 234 w 678"/>
                <a:gd name="T91" fmla="*/ 142 h 267"/>
                <a:gd name="T92" fmla="*/ 293 w 678"/>
                <a:gd name="T93" fmla="*/ 13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8" h="267">
                  <a:moveTo>
                    <a:pt x="324" y="135"/>
                  </a:moveTo>
                  <a:lnTo>
                    <a:pt x="362" y="136"/>
                  </a:lnTo>
                  <a:lnTo>
                    <a:pt x="397" y="139"/>
                  </a:lnTo>
                  <a:lnTo>
                    <a:pt x="430" y="144"/>
                  </a:lnTo>
                  <a:lnTo>
                    <a:pt x="460" y="149"/>
                  </a:lnTo>
                  <a:lnTo>
                    <a:pt x="488" y="157"/>
                  </a:lnTo>
                  <a:lnTo>
                    <a:pt x="514" y="166"/>
                  </a:lnTo>
                  <a:lnTo>
                    <a:pt x="539" y="175"/>
                  </a:lnTo>
                  <a:lnTo>
                    <a:pt x="560" y="184"/>
                  </a:lnTo>
                  <a:lnTo>
                    <a:pt x="581" y="194"/>
                  </a:lnTo>
                  <a:lnTo>
                    <a:pt x="599" y="206"/>
                  </a:lnTo>
                  <a:lnTo>
                    <a:pt x="616" y="217"/>
                  </a:lnTo>
                  <a:lnTo>
                    <a:pt x="631" y="227"/>
                  </a:lnTo>
                  <a:lnTo>
                    <a:pt x="657" y="249"/>
                  </a:lnTo>
                  <a:lnTo>
                    <a:pt x="677" y="267"/>
                  </a:lnTo>
                  <a:lnTo>
                    <a:pt x="678" y="242"/>
                  </a:lnTo>
                  <a:lnTo>
                    <a:pt x="678" y="216"/>
                  </a:lnTo>
                  <a:lnTo>
                    <a:pt x="677" y="205"/>
                  </a:lnTo>
                  <a:lnTo>
                    <a:pt x="675" y="192"/>
                  </a:lnTo>
                  <a:lnTo>
                    <a:pt x="672" y="180"/>
                  </a:lnTo>
                  <a:lnTo>
                    <a:pt x="669" y="169"/>
                  </a:lnTo>
                  <a:lnTo>
                    <a:pt x="665" y="157"/>
                  </a:lnTo>
                  <a:lnTo>
                    <a:pt x="660" y="146"/>
                  </a:lnTo>
                  <a:lnTo>
                    <a:pt x="653" y="135"/>
                  </a:lnTo>
                  <a:lnTo>
                    <a:pt x="646" y="125"/>
                  </a:lnTo>
                  <a:lnTo>
                    <a:pt x="638" y="113"/>
                  </a:lnTo>
                  <a:lnTo>
                    <a:pt x="629" y="103"/>
                  </a:lnTo>
                  <a:lnTo>
                    <a:pt x="619" y="93"/>
                  </a:lnTo>
                  <a:lnTo>
                    <a:pt x="607" y="84"/>
                  </a:lnTo>
                  <a:lnTo>
                    <a:pt x="597" y="75"/>
                  </a:lnTo>
                  <a:lnTo>
                    <a:pt x="585" y="67"/>
                  </a:lnTo>
                  <a:lnTo>
                    <a:pt x="572" y="59"/>
                  </a:lnTo>
                  <a:lnTo>
                    <a:pt x="559" y="52"/>
                  </a:lnTo>
                  <a:lnTo>
                    <a:pt x="545" y="45"/>
                  </a:lnTo>
                  <a:lnTo>
                    <a:pt x="528" y="37"/>
                  </a:lnTo>
                  <a:lnTo>
                    <a:pt x="512" y="31"/>
                  </a:lnTo>
                  <a:lnTo>
                    <a:pt x="494" y="25"/>
                  </a:lnTo>
                  <a:lnTo>
                    <a:pt x="476" y="20"/>
                  </a:lnTo>
                  <a:lnTo>
                    <a:pt x="455" y="15"/>
                  </a:lnTo>
                  <a:lnTo>
                    <a:pt x="435" y="11"/>
                  </a:lnTo>
                  <a:lnTo>
                    <a:pt x="412" y="8"/>
                  </a:lnTo>
                  <a:lnTo>
                    <a:pt x="390" y="5"/>
                  </a:lnTo>
                  <a:lnTo>
                    <a:pt x="365" y="3"/>
                  </a:lnTo>
                  <a:lnTo>
                    <a:pt x="340" y="2"/>
                  </a:lnTo>
                  <a:lnTo>
                    <a:pt x="313" y="0"/>
                  </a:lnTo>
                  <a:lnTo>
                    <a:pt x="294" y="2"/>
                  </a:lnTo>
                  <a:lnTo>
                    <a:pt x="277" y="3"/>
                  </a:lnTo>
                  <a:lnTo>
                    <a:pt x="258" y="4"/>
                  </a:lnTo>
                  <a:lnTo>
                    <a:pt x="241" y="6"/>
                  </a:lnTo>
                  <a:lnTo>
                    <a:pt x="223" y="9"/>
                  </a:lnTo>
                  <a:lnTo>
                    <a:pt x="205" y="13"/>
                  </a:lnTo>
                  <a:lnTo>
                    <a:pt x="189" y="17"/>
                  </a:lnTo>
                  <a:lnTo>
                    <a:pt x="171" y="21"/>
                  </a:lnTo>
                  <a:lnTo>
                    <a:pt x="155" y="27"/>
                  </a:lnTo>
                  <a:lnTo>
                    <a:pt x="139" y="33"/>
                  </a:lnTo>
                  <a:lnTo>
                    <a:pt x="124" y="39"/>
                  </a:lnTo>
                  <a:lnTo>
                    <a:pt x="110" y="47"/>
                  </a:lnTo>
                  <a:lnTo>
                    <a:pt x="95" y="54"/>
                  </a:lnTo>
                  <a:lnTo>
                    <a:pt x="82" y="63"/>
                  </a:lnTo>
                  <a:lnTo>
                    <a:pt x="70" y="71"/>
                  </a:lnTo>
                  <a:lnTo>
                    <a:pt x="57" y="81"/>
                  </a:lnTo>
                  <a:lnTo>
                    <a:pt x="47" y="90"/>
                  </a:lnTo>
                  <a:lnTo>
                    <a:pt x="39" y="99"/>
                  </a:lnTo>
                  <a:lnTo>
                    <a:pt x="31" y="108"/>
                  </a:lnTo>
                  <a:lnTo>
                    <a:pt x="24" y="117"/>
                  </a:lnTo>
                  <a:lnTo>
                    <a:pt x="18" y="128"/>
                  </a:lnTo>
                  <a:lnTo>
                    <a:pt x="13" y="138"/>
                  </a:lnTo>
                  <a:lnTo>
                    <a:pt x="9" y="148"/>
                  </a:lnTo>
                  <a:lnTo>
                    <a:pt x="6" y="159"/>
                  </a:lnTo>
                  <a:lnTo>
                    <a:pt x="3" y="170"/>
                  </a:lnTo>
                  <a:lnTo>
                    <a:pt x="1" y="181"/>
                  </a:lnTo>
                  <a:lnTo>
                    <a:pt x="0" y="193"/>
                  </a:lnTo>
                  <a:lnTo>
                    <a:pt x="0" y="206"/>
                  </a:lnTo>
                  <a:lnTo>
                    <a:pt x="0" y="219"/>
                  </a:lnTo>
                  <a:lnTo>
                    <a:pt x="1" y="232"/>
                  </a:lnTo>
                  <a:lnTo>
                    <a:pt x="3" y="246"/>
                  </a:lnTo>
                  <a:lnTo>
                    <a:pt x="5" y="260"/>
                  </a:lnTo>
                  <a:lnTo>
                    <a:pt x="7" y="255"/>
                  </a:lnTo>
                  <a:lnTo>
                    <a:pt x="9" y="250"/>
                  </a:lnTo>
                  <a:lnTo>
                    <a:pt x="12" y="244"/>
                  </a:lnTo>
                  <a:lnTo>
                    <a:pt x="16" y="239"/>
                  </a:lnTo>
                  <a:lnTo>
                    <a:pt x="27" y="227"/>
                  </a:lnTo>
                  <a:lnTo>
                    <a:pt x="39" y="217"/>
                  </a:lnTo>
                  <a:lnTo>
                    <a:pt x="52" y="206"/>
                  </a:lnTo>
                  <a:lnTo>
                    <a:pt x="69" y="195"/>
                  </a:lnTo>
                  <a:lnTo>
                    <a:pt x="87" y="185"/>
                  </a:lnTo>
                  <a:lnTo>
                    <a:pt x="108" y="176"/>
                  </a:lnTo>
                  <a:lnTo>
                    <a:pt x="129" y="168"/>
                  </a:lnTo>
                  <a:lnTo>
                    <a:pt x="154" y="160"/>
                  </a:lnTo>
                  <a:lnTo>
                    <a:pt x="178" y="152"/>
                  </a:lnTo>
                  <a:lnTo>
                    <a:pt x="205" y="146"/>
                  </a:lnTo>
                  <a:lnTo>
                    <a:pt x="234" y="142"/>
                  </a:lnTo>
                  <a:lnTo>
                    <a:pt x="263" y="138"/>
                  </a:lnTo>
                  <a:lnTo>
                    <a:pt x="293" y="136"/>
                  </a:lnTo>
                  <a:lnTo>
                    <a:pt x="324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0F6EBEBD-3722-4843-B8C4-CEC3BF7534AA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" y="953"/>
              <a:ext cx="481" cy="209"/>
            </a:xfrm>
            <a:custGeom>
              <a:avLst/>
              <a:gdLst>
                <a:gd name="T0" fmla="*/ 0 w 1451"/>
                <a:gd name="T1" fmla="*/ 366 h 631"/>
                <a:gd name="T2" fmla="*/ 8 w 1451"/>
                <a:gd name="T3" fmla="*/ 425 h 631"/>
                <a:gd name="T4" fmla="*/ 23 w 1451"/>
                <a:gd name="T5" fmla="*/ 477 h 631"/>
                <a:gd name="T6" fmla="*/ 46 w 1451"/>
                <a:gd name="T7" fmla="*/ 522 h 631"/>
                <a:gd name="T8" fmla="*/ 86 w 1451"/>
                <a:gd name="T9" fmla="*/ 570 h 631"/>
                <a:gd name="T10" fmla="*/ 122 w 1451"/>
                <a:gd name="T11" fmla="*/ 599 h 631"/>
                <a:gd name="T12" fmla="*/ 152 w 1451"/>
                <a:gd name="T13" fmla="*/ 611 h 631"/>
                <a:gd name="T14" fmla="*/ 189 w 1451"/>
                <a:gd name="T15" fmla="*/ 600 h 631"/>
                <a:gd name="T16" fmla="*/ 256 w 1451"/>
                <a:gd name="T17" fmla="*/ 550 h 631"/>
                <a:gd name="T18" fmla="*/ 319 w 1451"/>
                <a:gd name="T19" fmla="*/ 520 h 631"/>
                <a:gd name="T20" fmla="*/ 369 w 1451"/>
                <a:gd name="T21" fmla="*/ 513 h 631"/>
                <a:gd name="T22" fmla="*/ 402 w 1451"/>
                <a:gd name="T23" fmla="*/ 517 h 631"/>
                <a:gd name="T24" fmla="*/ 447 w 1451"/>
                <a:gd name="T25" fmla="*/ 542 h 631"/>
                <a:gd name="T26" fmla="*/ 507 w 1451"/>
                <a:gd name="T27" fmla="*/ 593 h 631"/>
                <a:gd name="T28" fmla="*/ 559 w 1451"/>
                <a:gd name="T29" fmla="*/ 628 h 631"/>
                <a:gd name="T30" fmla="*/ 587 w 1451"/>
                <a:gd name="T31" fmla="*/ 631 h 631"/>
                <a:gd name="T32" fmla="*/ 628 w 1451"/>
                <a:gd name="T33" fmla="*/ 618 h 631"/>
                <a:gd name="T34" fmla="*/ 682 w 1451"/>
                <a:gd name="T35" fmla="*/ 585 h 631"/>
                <a:gd name="T36" fmla="*/ 717 w 1451"/>
                <a:gd name="T37" fmla="*/ 577 h 631"/>
                <a:gd name="T38" fmla="*/ 744 w 1451"/>
                <a:gd name="T39" fmla="*/ 581 h 631"/>
                <a:gd name="T40" fmla="*/ 768 w 1451"/>
                <a:gd name="T41" fmla="*/ 595 h 631"/>
                <a:gd name="T42" fmla="*/ 803 w 1451"/>
                <a:gd name="T43" fmla="*/ 608 h 631"/>
                <a:gd name="T44" fmla="*/ 848 w 1451"/>
                <a:gd name="T45" fmla="*/ 551 h 631"/>
                <a:gd name="T46" fmla="*/ 917 w 1451"/>
                <a:gd name="T47" fmla="*/ 496 h 631"/>
                <a:gd name="T48" fmla="*/ 973 w 1451"/>
                <a:gd name="T49" fmla="*/ 467 h 631"/>
                <a:gd name="T50" fmla="*/ 1170 w 1451"/>
                <a:gd name="T51" fmla="*/ 393 h 631"/>
                <a:gd name="T52" fmla="*/ 1307 w 1451"/>
                <a:gd name="T53" fmla="*/ 332 h 631"/>
                <a:gd name="T54" fmla="*/ 1377 w 1451"/>
                <a:gd name="T55" fmla="*/ 286 h 631"/>
                <a:gd name="T56" fmla="*/ 1417 w 1451"/>
                <a:gd name="T57" fmla="*/ 242 h 631"/>
                <a:gd name="T58" fmla="*/ 1441 w 1451"/>
                <a:gd name="T59" fmla="*/ 188 h 631"/>
                <a:gd name="T60" fmla="*/ 1450 w 1451"/>
                <a:gd name="T61" fmla="*/ 128 h 631"/>
                <a:gd name="T62" fmla="*/ 1445 w 1451"/>
                <a:gd name="T63" fmla="*/ 72 h 631"/>
                <a:gd name="T64" fmla="*/ 1410 w 1451"/>
                <a:gd name="T65" fmla="*/ 94 h 631"/>
                <a:gd name="T66" fmla="*/ 1345 w 1451"/>
                <a:gd name="T67" fmla="*/ 139 h 631"/>
                <a:gd name="T68" fmla="*/ 1264 w 1451"/>
                <a:gd name="T69" fmla="*/ 173 h 631"/>
                <a:gd name="T70" fmla="*/ 1175 w 1451"/>
                <a:gd name="T71" fmla="*/ 193 h 631"/>
                <a:gd name="T72" fmla="*/ 1110 w 1451"/>
                <a:gd name="T73" fmla="*/ 193 h 631"/>
                <a:gd name="T74" fmla="*/ 982 w 1451"/>
                <a:gd name="T75" fmla="*/ 172 h 631"/>
                <a:gd name="T76" fmla="*/ 904 w 1451"/>
                <a:gd name="T77" fmla="*/ 149 h 631"/>
                <a:gd name="T78" fmla="*/ 912 w 1451"/>
                <a:gd name="T79" fmla="*/ 101 h 631"/>
                <a:gd name="T80" fmla="*/ 918 w 1451"/>
                <a:gd name="T81" fmla="*/ 65 h 631"/>
                <a:gd name="T82" fmla="*/ 915 w 1451"/>
                <a:gd name="T83" fmla="*/ 28 h 631"/>
                <a:gd name="T84" fmla="*/ 898 w 1451"/>
                <a:gd name="T85" fmla="*/ 5 h 631"/>
                <a:gd name="T86" fmla="*/ 838 w 1451"/>
                <a:gd name="T87" fmla="*/ 25 h 631"/>
                <a:gd name="T88" fmla="*/ 736 w 1451"/>
                <a:gd name="T89" fmla="*/ 40 h 631"/>
                <a:gd name="T90" fmla="*/ 602 w 1451"/>
                <a:gd name="T91" fmla="*/ 46 h 631"/>
                <a:gd name="T92" fmla="*/ 452 w 1451"/>
                <a:gd name="T93" fmla="*/ 30 h 631"/>
                <a:gd name="T94" fmla="*/ 351 w 1451"/>
                <a:gd name="T95" fmla="*/ 25 h 631"/>
                <a:gd name="T96" fmla="*/ 272 w 1451"/>
                <a:gd name="T97" fmla="*/ 33 h 631"/>
                <a:gd name="T98" fmla="*/ 203 w 1451"/>
                <a:gd name="T99" fmla="*/ 52 h 631"/>
                <a:gd name="T100" fmla="*/ 144 w 1451"/>
                <a:gd name="T101" fmla="*/ 82 h 631"/>
                <a:gd name="T102" fmla="*/ 95 w 1451"/>
                <a:gd name="T103" fmla="*/ 120 h 631"/>
                <a:gd name="T104" fmla="*/ 57 w 1451"/>
                <a:gd name="T105" fmla="*/ 164 h 631"/>
                <a:gd name="T106" fmla="*/ 30 w 1451"/>
                <a:gd name="T107" fmla="*/ 211 h 631"/>
                <a:gd name="T108" fmla="*/ 10 w 1451"/>
                <a:gd name="T109" fmla="*/ 261 h 631"/>
                <a:gd name="T110" fmla="*/ 1 w 1451"/>
                <a:gd name="T111" fmla="*/ 31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1" h="631">
                  <a:moveTo>
                    <a:pt x="0" y="322"/>
                  </a:moveTo>
                  <a:lnTo>
                    <a:pt x="0" y="337"/>
                  </a:lnTo>
                  <a:lnTo>
                    <a:pt x="0" y="352"/>
                  </a:lnTo>
                  <a:lnTo>
                    <a:pt x="0" y="366"/>
                  </a:lnTo>
                  <a:lnTo>
                    <a:pt x="1" y="382"/>
                  </a:lnTo>
                  <a:lnTo>
                    <a:pt x="3" y="396"/>
                  </a:lnTo>
                  <a:lnTo>
                    <a:pt x="5" y="411"/>
                  </a:lnTo>
                  <a:lnTo>
                    <a:pt x="8" y="425"/>
                  </a:lnTo>
                  <a:lnTo>
                    <a:pt x="11" y="438"/>
                  </a:lnTo>
                  <a:lnTo>
                    <a:pt x="14" y="452"/>
                  </a:lnTo>
                  <a:lnTo>
                    <a:pt x="18" y="465"/>
                  </a:lnTo>
                  <a:lnTo>
                    <a:pt x="23" y="477"/>
                  </a:lnTo>
                  <a:lnTo>
                    <a:pt x="29" y="490"/>
                  </a:lnTo>
                  <a:lnTo>
                    <a:pt x="34" y="501"/>
                  </a:lnTo>
                  <a:lnTo>
                    <a:pt x="40" y="512"/>
                  </a:lnTo>
                  <a:lnTo>
                    <a:pt x="46" y="522"/>
                  </a:lnTo>
                  <a:lnTo>
                    <a:pt x="53" y="532"/>
                  </a:lnTo>
                  <a:lnTo>
                    <a:pt x="61" y="543"/>
                  </a:lnTo>
                  <a:lnTo>
                    <a:pt x="73" y="556"/>
                  </a:lnTo>
                  <a:lnTo>
                    <a:pt x="86" y="570"/>
                  </a:lnTo>
                  <a:lnTo>
                    <a:pt x="100" y="582"/>
                  </a:lnTo>
                  <a:lnTo>
                    <a:pt x="108" y="588"/>
                  </a:lnTo>
                  <a:lnTo>
                    <a:pt x="115" y="594"/>
                  </a:lnTo>
                  <a:lnTo>
                    <a:pt x="122" y="599"/>
                  </a:lnTo>
                  <a:lnTo>
                    <a:pt x="130" y="603"/>
                  </a:lnTo>
                  <a:lnTo>
                    <a:pt x="137" y="607"/>
                  </a:lnTo>
                  <a:lnTo>
                    <a:pt x="144" y="609"/>
                  </a:lnTo>
                  <a:lnTo>
                    <a:pt x="152" y="611"/>
                  </a:lnTo>
                  <a:lnTo>
                    <a:pt x="159" y="611"/>
                  </a:lnTo>
                  <a:lnTo>
                    <a:pt x="169" y="609"/>
                  </a:lnTo>
                  <a:lnTo>
                    <a:pt x="178" y="606"/>
                  </a:lnTo>
                  <a:lnTo>
                    <a:pt x="189" y="600"/>
                  </a:lnTo>
                  <a:lnTo>
                    <a:pt x="198" y="593"/>
                  </a:lnTo>
                  <a:lnTo>
                    <a:pt x="219" y="577"/>
                  </a:lnTo>
                  <a:lnTo>
                    <a:pt x="244" y="559"/>
                  </a:lnTo>
                  <a:lnTo>
                    <a:pt x="256" y="550"/>
                  </a:lnTo>
                  <a:lnTo>
                    <a:pt x="271" y="541"/>
                  </a:lnTo>
                  <a:lnTo>
                    <a:pt x="286" y="534"/>
                  </a:lnTo>
                  <a:lnTo>
                    <a:pt x="301" y="527"/>
                  </a:lnTo>
                  <a:lnTo>
                    <a:pt x="319" y="520"/>
                  </a:lnTo>
                  <a:lnTo>
                    <a:pt x="338" y="516"/>
                  </a:lnTo>
                  <a:lnTo>
                    <a:pt x="348" y="514"/>
                  </a:lnTo>
                  <a:lnTo>
                    <a:pt x="359" y="514"/>
                  </a:lnTo>
                  <a:lnTo>
                    <a:pt x="369" y="513"/>
                  </a:lnTo>
                  <a:lnTo>
                    <a:pt x="380" y="513"/>
                  </a:lnTo>
                  <a:lnTo>
                    <a:pt x="388" y="514"/>
                  </a:lnTo>
                  <a:lnTo>
                    <a:pt x="395" y="515"/>
                  </a:lnTo>
                  <a:lnTo>
                    <a:pt x="402" y="517"/>
                  </a:lnTo>
                  <a:lnTo>
                    <a:pt x="409" y="519"/>
                  </a:lnTo>
                  <a:lnTo>
                    <a:pt x="422" y="525"/>
                  </a:lnTo>
                  <a:lnTo>
                    <a:pt x="435" y="533"/>
                  </a:lnTo>
                  <a:lnTo>
                    <a:pt x="447" y="542"/>
                  </a:lnTo>
                  <a:lnTo>
                    <a:pt x="459" y="551"/>
                  </a:lnTo>
                  <a:lnTo>
                    <a:pt x="472" y="561"/>
                  </a:lnTo>
                  <a:lnTo>
                    <a:pt x="484" y="573"/>
                  </a:lnTo>
                  <a:lnTo>
                    <a:pt x="507" y="593"/>
                  </a:lnTo>
                  <a:lnTo>
                    <a:pt x="530" y="612"/>
                  </a:lnTo>
                  <a:lnTo>
                    <a:pt x="542" y="620"/>
                  </a:lnTo>
                  <a:lnTo>
                    <a:pt x="553" y="626"/>
                  </a:lnTo>
                  <a:lnTo>
                    <a:pt x="559" y="628"/>
                  </a:lnTo>
                  <a:lnTo>
                    <a:pt x="565" y="630"/>
                  </a:lnTo>
                  <a:lnTo>
                    <a:pt x="571" y="631"/>
                  </a:lnTo>
                  <a:lnTo>
                    <a:pt x="577" y="631"/>
                  </a:lnTo>
                  <a:lnTo>
                    <a:pt x="587" y="631"/>
                  </a:lnTo>
                  <a:lnTo>
                    <a:pt x="596" y="630"/>
                  </a:lnTo>
                  <a:lnTo>
                    <a:pt x="604" y="628"/>
                  </a:lnTo>
                  <a:lnTo>
                    <a:pt x="612" y="625"/>
                  </a:lnTo>
                  <a:lnTo>
                    <a:pt x="628" y="618"/>
                  </a:lnTo>
                  <a:lnTo>
                    <a:pt x="643" y="609"/>
                  </a:lnTo>
                  <a:lnTo>
                    <a:pt x="658" y="598"/>
                  </a:lnTo>
                  <a:lnTo>
                    <a:pt x="674" y="589"/>
                  </a:lnTo>
                  <a:lnTo>
                    <a:pt x="682" y="585"/>
                  </a:lnTo>
                  <a:lnTo>
                    <a:pt x="690" y="582"/>
                  </a:lnTo>
                  <a:lnTo>
                    <a:pt x="700" y="580"/>
                  </a:lnTo>
                  <a:lnTo>
                    <a:pt x="709" y="578"/>
                  </a:lnTo>
                  <a:lnTo>
                    <a:pt x="717" y="577"/>
                  </a:lnTo>
                  <a:lnTo>
                    <a:pt x="724" y="577"/>
                  </a:lnTo>
                  <a:lnTo>
                    <a:pt x="731" y="578"/>
                  </a:lnTo>
                  <a:lnTo>
                    <a:pt x="737" y="579"/>
                  </a:lnTo>
                  <a:lnTo>
                    <a:pt x="744" y="581"/>
                  </a:lnTo>
                  <a:lnTo>
                    <a:pt x="749" y="583"/>
                  </a:lnTo>
                  <a:lnTo>
                    <a:pt x="754" y="585"/>
                  </a:lnTo>
                  <a:lnTo>
                    <a:pt x="759" y="588"/>
                  </a:lnTo>
                  <a:lnTo>
                    <a:pt x="768" y="595"/>
                  </a:lnTo>
                  <a:lnTo>
                    <a:pt x="777" y="603"/>
                  </a:lnTo>
                  <a:lnTo>
                    <a:pt x="787" y="613"/>
                  </a:lnTo>
                  <a:lnTo>
                    <a:pt x="796" y="623"/>
                  </a:lnTo>
                  <a:lnTo>
                    <a:pt x="803" y="608"/>
                  </a:lnTo>
                  <a:lnTo>
                    <a:pt x="812" y="593"/>
                  </a:lnTo>
                  <a:lnTo>
                    <a:pt x="822" y="579"/>
                  </a:lnTo>
                  <a:lnTo>
                    <a:pt x="834" y="564"/>
                  </a:lnTo>
                  <a:lnTo>
                    <a:pt x="848" y="551"/>
                  </a:lnTo>
                  <a:lnTo>
                    <a:pt x="865" y="536"/>
                  </a:lnTo>
                  <a:lnTo>
                    <a:pt x="885" y="519"/>
                  </a:lnTo>
                  <a:lnTo>
                    <a:pt x="909" y="502"/>
                  </a:lnTo>
                  <a:lnTo>
                    <a:pt x="917" y="496"/>
                  </a:lnTo>
                  <a:lnTo>
                    <a:pt x="926" y="490"/>
                  </a:lnTo>
                  <a:lnTo>
                    <a:pt x="937" y="484"/>
                  </a:lnTo>
                  <a:lnTo>
                    <a:pt x="948" y="478"/>
                  </a:lnTo>
                  <a:lnTo>
                    <a:pt x="973" y="467"/>
                  </a:lnTo>
                  <a:lnTo>
                    <a:pt x="1001" y="456"/>
                  </a:lnTo>
                  <a:lnTo>
                    <a:pt x="1065" y="432"/>
                  </a:lnTo>
                  <a:lnTo>
                    <a:pt x="1135" y="406"/>
                  </a:lnTo>
                  <a:lnTo>
                    <a:pt x="1170" y="393"/>
                  </a:lnTo>
                  <a:lnTo>
                    <a:pt x="1206" y="379"/>
                  </a:lnTo>
                  <a:lnTo>
                    <a:pt x="1241" y="363"/>
                  </a:lnTo>
                  <a:lnTo>
                    <a:pt x="1275" y="348"/>
                  </a:lnTo>
                  <a:lnTo>
                    <a:pt x="1307" y="332"/>
                  </a:lnTo>
                  <a:lnTo>
                    <a:pt x="1337" y="314"/>
                  </a:lnTo>
                  <a:lnTo>
                    <a:pt x="1351" y="305"/>
                  </a:lnTo>
                  <a:lnTo>
                    <a:pt x="1364" y="296"/>
                  </a:lnTo>
                  <a:lnTo>
                    <a:pt x="1377" y="286"/>
                  </a:lnTo>
                  <a:lnTo>
                    <a:pt x="1388" y="276"/>
                  </a:lnTo>
                  <a:lnTo>
                    <a:pt x="1399" y="266"/>
                  </a:lnTo>
                  <a:lnTo>
                    <a:pt x="1408" y="255"/>
                  </a:lnTo>
                  <a:lnTo>
                    <a:pt x="1417" y="242"/>
                  </a:lnTo>
                  <a:lnTo>
                    <a:pt x="1424" y="230"/>
                  </a:lnTo>
                  <a:lnTo>
                    <a:pt x="1431" y="216"/>
                  </a:lnTo>
                  <a:lnTo>
                    <a:pt x="1436" y="202"/>
                  </a:lnTo>
                  <a:lnTo>
                    <a:pt x="1441" y="188"/>
                  </a:lnTo>
                  <a:lnTo>
                    <a:pt x="1444" y="172"/>
                  </a:lnTo>
                  <a:lnTo>
                    <a:pt x="1447" y="158"/>
                  </a:lnTo>
                  <a:lnTo>
                    <a:pt x="1450" y="143"/>
                  </a:lnTo>
                  <a:lnTo>
                    <a:pt x="1450" y="128"/>
                  </a:lnTo>
                  <a:lnTo>
                    <a:pt x="1451" y="114"/>
                  </a:lnTo>
                  <a:lnTo>
                    <a:pt x="1450" y="100"/>
                  </a:lnTo>
                  <a:lnTo>
                    <a:pt x="1447" y="85"/>
                  </a:lnTo>
                  <a:lnTo>
                    <a:pt x="1445" y="72"/>
                  </a:lnTo>
                  <a:lnTo>
                    <a:pt x="1442" y="59"/>
                  </a:lnTo>
                  <a:lnTo>
                    <a:pt x="1433" y="71"/>
                  </a:lnTo>
                  <a:lnTo>
                    <a:pt x="1422" y="83"/>
                  </a:lnTo>
                  <a:lnTo>
                    <a:pt x="1410" y="94"/>
                  </a:lnTo>
                  <a:lnTo>
                    <a:pt x="1395" y="106"/>
                  </a:lnTo>
                  <a:lnTo>
                    <a:pt x="1380" y="117"/>
                  </a:lnTo>
                  <a:lnTo>
                    <a:pt x="1362" y="128"/>
                  </a:lnTo>
                  <a:lnTo>
                    <a:pt x="1345" y="139"/>
                  </a:lnTo>
                  <a:lnTo>
                    <a:pt x="1325" y="148"/>
                  </a:lnTo>
                  <a:lnTo>
                    <a:pt x="1306" y="157"/>
                  </a:lnTo>
                  <a:lnTo>
                    <a:pt x="1285" y="165"/>
                  </a:lnTo>
                  <a:lnTo>
                    <a:pt x="1264" y="173"/>
                  </a:lnTo>
                  <a:lnTo>
                    <a:pt x="1242" y="180"/>
                  </a:lnTo>
                  <a:lnTo>
                    <a:pt x="1220" y="186"/>
                  </a:lnTo>
                  <a:lnTo>
                    <a:pt x="1197" y="190"/>
                  </a:lnTo>
                  <a:lnTo>
                    <a:pt x="1175" y="193"/>
                  </a:lnTo>
                  <a:lnTo>
                    <a:pt x="1152" y="195"/>
                  </a:lnTo>
                  <a:lnTo>
                    <a:pt x="1140" y="195"/>
                  </a:lnTo>
                  <a:lnTo>
                    <a:pt x="1125" y="194"/>
                  </a:lnTo>
                  <a:lnTo>
                    <a:pt x="1110" y="193"/>
                  </a:lnTo>
                  <a:lnTo>
                    <a:pt x="1092" y="192"/>
                  </a:lnTo>
                  <a:lnTo>
                    <a:pt x="1057" y="187"/>
                  </a:lnTo>
                  <a:lnTo>
                    <a:pt x="1019" y="181"/>
                  </a:lnTo>
                  <a:lnTo>
                    <a:pt x="982" y="172"/>
                  </a:lnTo>
                  <a:lnTo>
                    <a:pt x="947" y="163"/>
                  </a:lnTo>
                  <a:lnTo>
                    <a:pt x="931" y="159"/>
                  </a:lnTo>
                  <a:lnTo>
                    <a:pt x="917" y="154"/>
                  </a:lnTo>
                  <a:lnTo>
                    <a:pt x="904" y="149"/>
                  </a:lnTo>
                  <a:lnTo>
                    <a:pt x="893" y="144"/>
                  </a:lnTo>
                  <a:lnTo>
                    <a:pt x="903" y="126"/>
                  </a:lnTo>
                  <a:lnTo>
                    <a:pt x="909" y="109"/>
                  </a:lnTo>
                  <a:lnTo>
                    <a:pt x="912" y="101"/>
                  </a:lnTo>
                  <a:lnTo>
                    <a:pt x="915" y="91"/>
                  </a:lnTo>
                  <a:lnTo>
                    <a:pt x="916" y="82"/>
                  </a:lnTo>
                  <a:lnTo>
                    <a:pt x="918" y="73"/>
                  </a:lnTo>
                  <a:lnTo>
                    <a:pt x="918" y="65"/>
                  </a:lnTo>
                  <a:lnTo>
                    <a:pt x="918" y="55"/>
                  </a:lnTo>
                  <a:lnTo>
                    <a:pt x="918" y="46"/>
                  </a:lnTo>
                  <a:lnTo>
                    <a:pt x="917" y="37"/>
                  </a:lnTo>
                  <a:lnTo>
                    <a:pt x="915" y="28"/>
                  </a:lnTo>
                  <a:lnTo>
                    <a:pt x="913" y="19"/>
                  </a:lnTo>
                  <a:lnTo>
                    <a:pt x="910" y="9"/>
                  </a:lnTo>
                  <a:lnTo>
                    <a:pt x="907" y="0"/>
                  </a:lnTo>
                  <a:lnTo>
                    <a:pt x="898" y="5"/>
                  </a:lnTo>
                  <a:lnTo>
                    <a:pt x="886" y="10"/>
                  </a:lnTo>
                  <a:lnTo>
                    <a:pt x="872" y="15"/>
                  </a:lnTo>
                  <a:lnTo>
                    <a:pt x="855" y="21"/>
                  </a:lnTo>
                  <a:lnTo>
                    <a:pt x="838" y="25"/>
                  </a:lnTo>
                  <a:lnTo>
                    <a:pt x="819" y="28"/>
                  </a:lnTo>
                  <a:lnTo>
                    <a:pt x="799" y="32"/>
                  </a:lnTo>
                  <a:lnTo>
                    <a:pt x="779" y="35"/>
                  </a:lnTo>
                  <a:lnTo>
                    <a:pt x="736" y="40"/>
                  </a:lnTo>
                  <a:lnTo>
                    <a:pt x="695" y="44"/>
                  </a:lnTo>
                  <a:lnTo>
                    <a:pt x="658" y="46"/>
                  </a:lnTo>
                  <a:lnTo>
                    <a:pt x="630" y="47"/>
                  </a:lnTo>
                  <a:lnTo>
                    <a:pt x="602" y="46"/>
                  </a:lnTo>
                  <a:lnTo>
                    <a:pt x="569" y="43"/>
                  </a:lnTo>
                  <a:lnTo>
                    <a:pt x="532" y="39"/>
                  </a:lnTo>
                  <a:lnTo>
                    <a:pt x="493" y="34"/>
                  </a:lnTo>
                  <a:lnTo>
                    <a:pt x="452" y="30"/>
                  </a:lnTo>
                  <a:lnTo>
                    <a:pt x="411" y="27"/>
                  </a:lnTo>
                  <a:lnTo>
                    <a:pt x="391" y="26"/>
                  </a:lnTo>
                  <a:lnTo>
                    <a:pt x="370" y="25"/>
                  </a:lnTo>
                  <a:lnTo>
                    <a:pt x="351" y="25"/>
                  </a:lnTo>
                  <a:lnTo>
                    <a:pt x="331" y="26"/>
                  </a:lnTo>
                  <a:lnTo>
                    <a:pt x="311" y="27"/>
                  </a:lnTo>
                  <a:lnTo>
                    <a:pt x="291" y="30"/>
                  </a:lnTo>
                  <a:lnTo>
                    <a:pt x="272" y="33"/>
                  </a:lnTo>
                  <a:lnTo>
                    <a:pt x="253" y="36"/>
                  </a:lnTo>
                  <a:lnTo>
                    <a:pt x="236" y="41"/>
                  </a:lnTo>
                  <a:lnTo>
                    <a:pt x="219" y="46"/>
                  </a:lnTo>
                  <a:lnTo>
                    <a:pt x="203" y="52"/>
                  </a:lnTo>
                  <a:lnTo>
                    <a:pt x="187" y="59"/>
                  </a:lnTo>
                  <a:lnTo>
                    <a:pt x="172" y="66"/>
                  </a:lnTo>
                  <a:lnTo>
                    <a:pt x="158" y="74"/>
                  </a:lnTo>
                  <a:lnTo>
                    <a:pt x="144" y="82"/>
                  </a:lnTo>
                  <a:lnTo>
                    <a:pt x="131" y="91"/>
                  </a:lnTo>
                  <a:lnTo>
                    <a:pt x="119" y="101"/>
                  </a:lnTo>
                  <a:lnTo>
                    <a:pt x="106" y="110"/>
                  </a:lnTo>
                  <a:lnTo>
                    <a:pt x="95" y="120"/>
                  </a:lnTo>
                  <a:lnTo>
                    <a:pt x="85" y="130"/>
                  </a:lnTo>
                  <a:lnTo>
                    <a:pt x="76" y="142"/>
                  </a:lnTo>
                  <a:lnTo>
                    <a:pt x="66" y="152"/>
                  </a:lnTo>
                  <a:lnTo>
                    <a:pt x="57" y="164"/>
                  </a:lnTo>
                  <a:lnTo>
                    <a:pt x="49" y="176"/>
                  </a:lnTo>
                  <a:lnTo>
                    <a:pt x="42" y="187"/>
                  </a:lnTo>
                  <a:lnTo>
                    <a:pt x="36" y="199"/>
                  </a:lnTo>
                  <a:lnTo>
                    <a:pt x="30" y="211"/>
                  </a:lnTo>
                  <a:lnTo>
                    <a:pt x="23" y="224"/>
                  </a:lnTo>
                  <a:lnTo>
                    <a:pt x="18" y="236"/>
                  </a:lnTo>
                  <a:lnTo>
                    <a:pt x="14" y="248"/>
                  </a:lnTo>
                  <a:lnTo>
                    <a:pt x="10" y="261"/>
                  </a:lnTo>
                  <a:lnTo>
                    <a:pt x="7" y="273"/>
                  </a:lnTo>
                  <a:lnTo>
                    <a:pt x="5" y="285"/>
                  </a:lnTo>
                  <a:lnTo>
                    <a:pt x="2" y="298"/>
                  </a:lnTo>
                  <a:lnTo>
                    <a:pt x="1" y="310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C6ED30E6-8442-5444-95D8-7B03002A4332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" y="1189"/>
              <a:ext cx="486" cy="241"/>
            </a:xfrm>
            <a:custGeom>
              <a:avLst/>
              <a:gdLst>
                <a:gd name="T0" fmla="*/ 860 w 1454"/>
                <a:gd name="T1" fmla="*/ 314 h 726"/>
                <a:gd name="T2" fmla="*/ 1008 w 1454"/>
                <a:gd name="T3" fmla="*/ 341 h 726"/>
                <a:gd name="T4" fmla="*/ 1135 w 1454"/>
                <a:gd name="T5" fmla="*/ 381 h 726"/>
                <a:gd name="T6" fmla="*/ 1237 w 1454"/>
                <a:gd name="T7" fmla="*/ 433 h 726"/>
                <a:gd name="T8" fmla="*/ 1318 w 1454"/>
                <a:gd name="T9" fmla="*/ 495 h 726"/>
                <a:gd name="T10" fmla="*/ 1377 w 1454"/>
                <a:gd name="T11" fmla="*/ 561 h 726"/>
                <a:gd name="T12" fmla="*/ 1415 w 1454"/>
                <a:gd name="T13" fmla="*/ 632 h 726"/>
                <a:gd name="T14" fmla="*/ 1432 w 1454"/>
                <a:gd name="T15" fmla="*/ 702 h 726"/>
                <a:gd name="T16" fmla="*/ 1445 w 1454"/>
                <a:gd name="T17" fmla="*/ 689 h 726"/>
                <a:gd name="T18" fmla="*/ 1454 w 1454"/>
                <a:gd name="T19" fmla="*/ 618 h 726"/>
                <a:gd name="T20" fmla="*/ 1451 w 1454"/>
                <a:gd name="T21" fmla="*/ 542 h 726"/>
                <a:gd name="T22" fmla="*/ 1426 w 1454"/>
                <a:gd name="T23" fmla="*/ 470 h 726"/>
                <a:gd name="T24" fmla="*/ 1381 w 1454"/>
                <a:gd name="T25" fmla="*/ 356 h 726"/>
                <a:gd name="T26" fmla="*/ 1373 w 1454"/>
                <a:gd name="T27" fmla="*/ 305 h 726"/>
                <a:gd name="T28" fmla="*/ 1384 w 1454"/>
                <a:gd name="T29" fmla="*/ 233 h 726"/>
                <a:gd name="T30" fmla="*/ 1332 w 1454"/>
                <a:gd name="T31" fmla="*/ 220 h 726"/>
                <a:gd name="T32" fmla="*/ 1265 w 1454"/>
                <a:gd name="T33" fmla="*/ 230 h 726"/>
                <a:gd name="T34" fmla="*/ 1223 w 1454"/>
                <a:gd name="T35" fmla="*/ 224 h 726"/>
                <a:gd name="T36" fmla="*/ 1204 w 1454"/>
                <a:gd name="T37" fmla="*/ 211 h 726"/>
                <a:gd name="T38" fmla="*/ 1189 w 1454"/>
                <a:gd name="T39" fmla="*/ 188 h 726"/>
                <a:gd name="T40" fmla="*/ 1173 w 1454"/>
                <a:gd name="T41" fmla="*/ 117 h 726"/>
                <a:gd name="T42" fmla="*/ 1157 w 1454"/>
                <a:gd name="T43" fmla="*/ 75 h 726"/>
                <a:gd name="T44" fmla="*/ 1136 w 1454"/>
                <a:gd name="T45" fmla="*/ 56 h 726"/>
                <a:gd name="T46" fmla="*/ 1111 w 1454"/>
                <a:gd name="T47" fmla="*/ 50 h 726"/>
                <a:gd name="T48" fmla="*/ 1062 w 1454"/>
                <a:gd name="T49" fmla="*/ 55 h 726"/>
                <a:gd name="T50" fmla="*/ 986 w 1454"/>
                <a:gd name="T51" fmla="*/ 81 h 726"/>
                <a:gd name="T52" fmla="*/ 915 w 1454"/>
                <a:gd name="T53" fmla="*/ 98 h 726"/>
                <a:gd name="T54" fmla="*/ 867 w 1454"/>
                <a:gd name="T55" fmla="*/ 84 h 726"/>
                <a:gd name="T56" fmla="*/ 800 w 1454"/>
                <a:gd name="T57" fmla="*/ 36 h 726"/>
                <a:gd name="T58" fmla="*/ 754 w 1454"/>
                <a:gd name="T59" fmla="*/ 8 h 726"/>
                <a:gd name="T60" fmla="*/ 705 w 1454"/>
                <a:gd name="T61" fmla="*/ 1 h 726"/>
                <a:gd name="T62" fmla="*/ 662 w 1454"/>
                <a:gd name="T63" fmla="*/ 20 h 726"/>
                <a:gd name="T64" fmla="*/ 611 w 1454"/>
                <a:gd name="T65" fmla="*/ 61 h 726"/>
                <a:gd name="T66" fmla="*/ 550 w 1454"/>
                <a:gd name="T67" fmla="*/ 95 h 726"/>
                <a:gd name="T68" fmla="*/ 499 w 1454"/>
                <a:gd name="T69" fmla="*/ 103 h 726"/>
                <a:gd name="T70" fmla="*/ 413 w 1454"/>
                <a:gd name="T71" fmla="*/ 88 h 726"/>
                <a:gd name="T72" fmla="*/ 365 w 1454"/>
                <a:gd name="T73" fmla="*/ 79 h 726"/>
                <a:gd name="T74" fmla="*/ 336 w 1454"/>
                <a:gd name="T75" fmla="*/ 83 h 726"/>
                <a:gd name="T76" fmla="*/ 312 w 1454"/>
                <a:gd name="T77" fmla="*/ 98 h 726"/>
                <a:gd name="T78" fmla="*/ 281 w 1454"/>
                <a:gd name="T79" fmla="*/ 139 h 726"/>
                <a:gd name="T80" fmla="*/ 252 w 1454"/>
                <a:gd name="T81" fmla="*/ 189 h 726"/>
                <a:gd name="T82" fmla="*/ 209 w 1454"/>
                <a:gd name="T83" fmla="*/ 217 h 726"/>
                <a:gd name="T84" fmla="*/ 169 w 1454"/>
                <a:gd name="T85" fmla="*/ 223 h 726"/>
                <a:gd name="T86" fmla="*/ 111 w 1454"/>
                <a:gd name="T87" fmla="*/ 208 h 726"/>
                <a:gd name="T88" fmla="*/ 76 w 1454"/>
                <a:gd name="T89" fmla="*/ 202 h 726"/>
                <a:gd name="T90" fmla="*/ 81 w 1454"/>
                <a:gd name="T91" fmla="*/ 222 h 726"/>
                <a:gd name="T92" fmla="*/ 91 w 1454"/>
                <a:gd name="T93" fmla="*/ 260 h 726"/>
                <a:gd name="T94" fmla="*/ 93 w 1454"/>
                <a:gd name="T95" fmla="*/ 307 h 726"/>
                <a:gd name="T96" fmla="*/ 87 w 1454"/>
                <a:gd name="T97" fmla="*/ 351 h 726"/>
                <a:gd name="T98" fmla="*/ 48 w 1454"/>
                <a:gd name="T99" fmla="*/ 434 h 726"/>
                <a:gd name="T100" fmla="*/ 9 w 1454"/>
                <a:gd name="T101" fmla="*/ 528 h 726"/>
                <a:gd name="T102" fmla="*/ 0 w 1454"/>
                <a:gd name="T103" fmla="*/ 584 h 726"/>
                <a:gd name="T104" fmla="*/ 5 w 1454"/>
                <a:gd name="T105" fmla="*/ 637 h 726"/>
                <a:gd name="T106" fmla="*/ 31 w 1454"/>
                <a:gd name="T107" fmla="*/ 707 h 726"/>
                <a:gd name="T108" fmla="*/ 42 w 1454"/>
                <a:gd name="T109" fmla="*/ 655 h 726"/>
                <a:gd name="T110" fmla="*/ 71 w 1454"/>
                <a:gd name="T111" fmla="*/ 570 h 726"/>
                <a:gd name="T112" fmla="*/ 124 w 1454"/>
                <a:gd name="T113" fmla="*/ 495 h 726"/>
                <a:gd name="T114" fmla="*/ 200 w 1454"/>
                <a:gd name="T115" fmla="*/ 430 h 726"/>
                <a:gd name="T116" fmla="*/ 297 w 1454"/>
                <a:gd name="T117" fmla="*/ 379 h 726"/>
                <a:gd name="T118" fmla="*/ 412 w 1454"/>
                <a:gd name="T119" fmla="*/ 340 h 726"/>
                <a:gd name="T120" fmla="*/ 545 w 1454"/>
                <a:gd name="T121" fmla="*/ 315 h 726"/>
                <a:gd name="T122" fmla="*/ 692 w 1454"/>
                <a:gd name="T123" fmla="*/ 30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54" h="726">
                  <a:moveTo>
                    <a:pt x="731" y="307"/>
                  </a:moveTo>
                  <a:lnTo>
                    <a:pt x="776" y="308"/>
                  </a:lnTo>
                  <a:lnTo>
                    <a:pt x="818" y="311"/>
                  </a:lnTo>
                  <a:lnTo>
                    <a:pt x="860" y="314"/>
                  </a:lnTo>
                  <a:lnTo>
                    <a:pt x="899" y="319"/>
                  </a:lnTo>
                  <a:lnTo>
                    <a:pt x="937" y="325"/>
                  </a:lnTo>
                  <a:lnTo>
                    <a:pt x="974" y="333"/>
                  </a:lnTo>
                  <a:lnTo>
                    <a:pt x="1008" y="341"/>
                  </a:lnTo>
                  <a:lnTo>
                    <a:pt x="1042" y="349"/>
                  </a:lnTo>
                  <a:lnTo>
                    <a:pt x="1074" y="359"/>
                  </a:lnTo>
                  <a:lnTo>
                    <a:pt x="1105" y="369"/>
                  </a:lnTo>
                  <a:lnTo>
                    <a:pt x="1135" y="381"/>
                  </a:lnTo>
                  <a:lnTo>
                    <a:pt x="1162" y="393"/>
                  </a:lnTo>
                  <a:lnTo>
                    <a:pt x="1189" y="405"/>
                  </a:lnTo>
                  <a:lnTo>
                    <a:pt x="1214" y="420"/>
                  </a:lnTo>
                  <a:lnTo>
                    <a:pt x="1237" y="433"/>
                  </a:lnTo>
                  <a:lnTo>
                    <a:pt x="1260" y="447"/>
                  </a:lnTo>
                  <a:lnTo>
                    <a:pt x="1280" y="463"/>
                  </a:lnTo>
                  <a:lnTo>
                    <a:pt x="1300" y="478"/>
                  </a:lnTo>
                  <a:lnTo>
                    <a:pt x="1318" y="495"/>
                  </a:lnTo>
                  <a:lnTo>
                    <a:pt x="1335" y="511"/>
                  </a:lnTo>
                  <a:lnTo>
                    <a:pt x="1350" y="528"/>
                  </a:lnTo>
                  <a:lnTo>
                    <a:pt x="1365" y="545"/>
                  </a:lnTo>
                  <a:lnTo>
                    <a:pt x="1377" y="561"/>
                  </a:lnTo>
                  <a:lnTo>
                    <a:pt x="1389" y="579"/>
                  </a:lnTo>
                  <a:lnTo>
                    <a:pt x="1398" y="596"/>
                  </a:lnTo>
                  <a:lnTo>
                    <a:pt x="1408" y="615"/>
                  </a:lnTo>
                  <a:lnTo>
                    <a:pt x="1415" y="632"/>
                  </a:lnTo>
                  <a:lnTo>
                    <a:pt x="1421" y="650"/>
                  </a:lnTo>
                  <a:lnTo>
                    <a:pt x="1426" y="667"/>
                  </a:lnTo>
                  <a:lnTo>
                    <a:pt x="1430" y="685"/>
                  </a:lnTo>
                  <a:lnTo>
                    <a:pt x="1432" y="702"/>
                  </a:lnTo>
                  <a:lnTo>
                    <a:pt x="1433" y="719"/>
                  </a:lnTo>
                  <a:lnTo>
                    <a:pt x="1438" y="709"/>
                  </a:lnTo>
                  <a:lnTo>
                    <a:pt x="1441" y="699"/>
                  </a:lnTo>
                  <a:lnTo>
                    <a:pt x="1445" y="689"/>
                  </a:lnTo>
                  <a:lnTo>
                    <a:pt x="1448" y="678"/>
                  </a:lnTo>
                  <a:lnTo>
                    <a:pt x="1451" y="658"/>
                  </a:lnTo>
                  <a:lnTo>
                    <a:pt x="1453" y="638"/>
                  </a:lnTo>
                  <a:lnTo>
                    <a:pt x="1454" y="618"/>
                  </a:lnTo>
                  <a:lnTo>
                    <a:pt x="1454" y="596"/>
                  </a:lnTo>
                  <a:lnTo>
                    <a:pt x="1453" y="575"/>
                  </a:lnTo>
                  <a:lnTo>
                    <a:pt x="1452" y="552"/>
                  </a:lnTo>
                  <a:lnTo>
                    <a:pt x="1451" y="542"/>
                  </a:lnTo>
                  <a:lnTo>
                    <a:pt x="1448" y="531"/>
                  </a:lnTo>
                  <a:lnTo>
                    <a:pt x="1444" y="517"/>
                  </a:lnTo>
                  <a:lnTo>
                    <a:pt x="1438" y="502"/>
                  </a:lnTo>
                  <a:lnTo>
                    <a:pt x="1426" y="470"/>
                  </a:lnTo>
                  <a:lnTo>
                    <a:pt x="1413" y="436"/>
                  </a:lnTo>
                  <a:lnTo>
                    <a:pt x="1398" y="402"/>
                  </a:lnTo>
                  <a:lnTo>
                    <a:pt x="1386" y="371"/>
                  </a:lnTo>
                  <a:lnTo>
                    <a:pt x="1381" y="356"/>
                  </a:lnTo>
                  <a:lnTo>
                    <a:pt x="1377" y="343"/>
                  </a:lnTo>
                  <a:lnTo>
                    <a:pt x="1374" y="332"/>
                  </a:lnTo>
                  <a:lnTo>
                    <a:pt x="1373" y="321"/>
                  </a:lnTo>
                  <a:lnTo>
                    <a:pt x="1373" y="305"/>
                  </a:lnTo>
                  <a:lnTo>
                    <a:pt x="1373" y="289"/>
                  </a:lnTo>
                  <a:lnTo>
                    <a:pt x="1375" y="275"/>
                  </a:lnTo>
                  <a:lnTo>
                    <a:pt x="1378" y="261"/>
                  </a:lnTo>
                  <a:lnTo>
                    <a:pt x="1384" y="233"/>
                  </a:lnTo>
                  <a:lnTo>
                    <a:pt x="1391" y="203"/>
                  </a:lnTo>
                  <a:lnTo>
                    <a:pt x="1377" y="207"/>
                  </a:lnTo>
                  <a:lnTo>
                    <a:pt x="1356" y="212"/>
                  </a:lnTo>
                  <a:lnTo>
                    <a:pt x="1332" y="220"/>
                  </a:lnTo>
                  <a:lnTo>
                    <a:pt x="1306" y="225"/>
                  </a:lnTo>
                  <a:lnTo>
                    <a:pt x="1292" y="228"/>
                  </a:lnTo>
                  <a:lnTo>
                    <a:pt x="1278" y="229"/>
                  </a:lnTo>
                  <a:lnTo>
                    <a:pt x="1265" y="230"/>
                  </a:lnTo>
                  <a:lnTo>
                    <a:pt x="1253" y="230"/>
                  </a:lnTo>
                  <a:lnTo>
                    <a:pt x="1240" y="228"/>
                  </a:lnTo>
                  <a:lnTo>
                    <a:pt x="1229" y="226"/>
                  </a:lnTo>
                  <a:lnTo>
                    <a:pt x="1223" y="224"/>
                  </a:lnTo>
                  <a:lnTo>
                    <a:pt x="1218" y="221"/>
                  </a:lnTo>
                  <a:lnTo>
                    <a:pt x="1214" y="219"/>
                  </a:lnTo>
                  <a:lnTo>
                    <a:pt x="1209" y="216"/>
                  </a:lnTo>
                  <a:lnTo>
                    <a:pt x="1204" y="211"/>
                  </a:lnTo>
                  <a:lnTo>
                    <a:pt x="1200" y="207"/>
                  </a:lnTo>
                  <a:lnTo>
                    <a:pt x="1197" y="203"/>
                  </a:lnTo>
                  <a:lnTo>
                    <a:pt x="1194" y="198"/>
                  </a:lnTo>
                  <a:lnTo>
                    <a:pt x="1189" y="188"/>
                  </a:lnTo>
                  <a:lnTo>
                    <a:pt x="1185" y="178"/>
                  </a:lnTo>
                  <a:lnTo>
                    <a:pt x="1180" y="154"/>
                  </a:lnTo>
                  <a:lnTo>
                    <a:pt x="1175" y="129"/>
                  </a:lnTo>
                  <a:lnTo>
                    <a:pt x="1173" y="117"/>
                  </a:lnTo>
                  <a:lnTo>
                    <a:pt x="1171" y="106"/>
                  </a:lnTo>
                  <a:lnTo>
                    <a:pt x="1167" y="94"/>
                  </a:lnTo>
                  <a:lnTo>
                    <a:pt x="1162" y="84"/>
                  </a:lnTo>
                  <a:lnTo>
                    <a:pt x="1157" y="75"/>
                  </a:lnTo>
                  <a:lnTo>
                    <a:pt x="1150" y="67"/>
                  </a:lnTo>
                  <a:lnTo>
                    <a:pt x="1146" y="64"/>
                  </a:lnTo>
                  <a:lnTo>
                    <a:pt x="1141" y="60"/>
                  </a:lnTo>
                  <a:lnTo>
                    <a:pt x="1136" y="56"/>
                  </a:lnTo>
                  <a:lnTo>
                    <a:pt x="1130" y="54"/>
                  </a:lnTo>
                  <a:lnTo>
                    <a:pt x="1124" y="52"/>
                  </a:lnTo>
                  <a:lnTo>
                    <a:pt x="1117" y="51"/>
                  </a:lnTo>
                  <a:lnTo>
                    <a:pt x="1111" y="50"/>
                  </a:lnTo>
                  <a:lnTo>
                    <a:pt x="1105" y="49"/>
                  </a:lnTo>
                  <a:lnTo>
                    <a:pt x="1091" y="50"/>
                  </a:lnTo>
                  <a:lnTo>
                    <a:pt x="1076" y="52"/>
                  </a:lnTo>
                  <a:lnTo>
                    <a:pt x="1062" y="55"/>
                  </a:lnTo>
                  <a:lnTo>
                    <a:pt x="1046" y="60"/>
                  </a:lnTo>
                  <a:lnTo>
                    <a:pt x="1032" y="65"/>
                  </a:lnTo>
                  <a:lnTo>
                    <a:pt x="1017" y="70"/>
                  </a:lnTo>
                  <a:lnTo>
                    <a:pt x="986" y="81"/>
                  </a:lnTo>
                  <a:lnTo>
                    <a:pt x="956" y="90"/>
                  </a:lnTo>
                  <a:lnTo>
                    <a:pt x="942" y="94"/>
                  </a:lnTo>
                  <a:lnTo>
                    <a:pt x="927" y="97"/>
                  </a:lnTo>
                  <a:lnTo>
                    <a:pt x="915" y="98"/>
                  </a:lnTo>
                  <a:lnTo>
                    <a:pt x="903" y="97"/>
                  </a:lnTo>
                  <a:lnTo>
                    <a:pt x="891" y="94"/>
                  </a:lnTo>
                  <a:lnTo>
                    <a:pt x="879" y="90"/>
                  </a:lnTo>
                  <a:lnTo>
                    <a:pt x="867" y="84"/>
                  </a:lnTo>
                  <a:lnTo>
                    <a:pt x="856" y="78"/>
                  </a:lnTo>
                  <a:lnTo>
                    <a:pt x="833" y="63"/>
                  </a:lnTo>
                  <a:lnTo>
                    <a:pt x="812" y="45"/>
                  </a:lnTo>
                  <a:lnTo>
                    <a:pt x="800" y="36"/>
                  </a:lnTo>
                  <a:lnTo>
                    <a:pt x="789" y="28"/>
                  </a:lnTo>
                  <a:lnTo>
                    <a:pt x="777" y="21"/>
                  </a:lnTo>
                  <a:lnTo>
                    <a:pt x="765" y="13"/>
                  </a:lnTo>
                  <a:lnTo>
                    <a:pt x="754" y="8"/>
                  </a:lnTo>
                  <a:lnTo>
                    <a:pt x="742" y="4"/>
                  </a:lnTo>
                  <a:lnTo>
                    <a:pt x="729" y="1"/>
                  </a:lnTo>
                  <a:lnTo>
                    <a:pt x="717" y="0"/>
                  </a:lnTo>
                  <a:lnTo>
                    <a:pt x="705" y="1"/>
                  </a:lnTo>
                  <a:lnTo>
                    <a:pt x="694" y="3"/>
                  </a:lnTo>
                  <a:lnTo>
                    <a:pt x="683" y="7"/>
                  </a:lnTo>
                  <a:lnTo>
                    <a:pt x="672" y="13"/>
                  </a:lnTo>
                  <a:lnTo>
                    <a:pt x="662" y="20"/>
                  </a:lnTo>
                  <a:lnTo>
                    <a:pt x="651" y="27"/>
                  </a:lnTo>
                  <a:lnTo>
                    <a:pt x="642" y="35"/>
                  </a:lnTo>
                  <a:lnTo>
                    <a:pt x="632" y="43"/>
                  </a:lnTo>
                  <a:lnTo>
                    <a:pt x="611" y="61"/>
                  </a:lnTo>
                  <a:lnTo>
                    <a:pt x="589" y="77"/>
                  </a:lnTo>
                  <a:lnTo>
                    <a:pt x="577" y="84"/>
                  </a:lnTo>
                  <a:lnTo>
                    <a:pt x="563" y="90"/>
                  </a:lnTo>
                  <a:lnTo>
                    <a:pt x="550" y="95"/>
                  </a:lnTo>
                  <a:lnTo>
                    <a:pt x="536" y="100"/>
                  </a:lnTo>
                  <a:lnTo>
                    <a:pt x="523" y="102"/>
                  </a:lnTo>
                  <a:lnTo>
                    <a:pt x="511" y="103"/>
                  </a:lnTo>
                  <a:lnTo>
                    <a:pt x="499" y="103"/>
                  </a:lnTo>
                  <a:lnTo>
                    <a:pt x="486" y="103"/>
                  </a:lnTo>
                  <a:lnTo>
                    <a:pt x="462" y="99"/>
                  </a:lnTo>
                  <a:lnTo>
                    <a:pt x="437" y="93"/>
                  </a:lnTo>
                  <a:lnTo>
                    <a:pt x="413" y="88"/>
                  </a:lnTo>
                  <a:lnTo>
                    <a:pt x="393" y="83"/>
                  </a:lnTo>
                  <a:lnTo>
                    <a:pt x="383" y="81"/>
                  </a:lnTo>
                  <a:lnTo>
                    <a:pt x="373" y="79"/>
                  </a:lnTo>
                  <a:lnTo>
                    <a:pt x="365" y="79"/>
                  </a:lnTo>
                  <a:lnTo>
                    <a:pt x="358" y="79"/>
                  </a:lnTo>
                  <a:lnTo>
                    <a:pt x="351" y="80"/>
                  </a:lnTo>
                  <a:lnTo>
                    <a:pt x="344" y="81"/>
                  </a:lnTo>
                  <a:lnTo>
                    <a:pt x="336" y="83"/>
                  </a:lnTo>
                  <a:lnTo>
                    <a:pt x="330" y="86"/>
                  </a:lnTo>
                  <a:lnTo>
                    <a:pt x="324" y="89"/>
                  </a:lnTo>
                  <a:lnTo>
                    <a:pt x="318" y="93"/>
                  </a:lnTo>
                  <a:lnTo>
                    <a:pt x="312" y="98"/>
                  </a:lnTo>
                  <a:lnTo>
                    <a:pt x="307" y="103"/>
                  </a:lnTo>
                  <a:lnTo>
                    <a:pt x="297" y="113"/>
                  </a:lnTo>
                  <a:lnTo>
                    <a:pt x="288" y="125"/>
                  </a:lnTo>
                  <a:lnTo>
                    <a:pt x="281" y="139"/>
                  </a:lnTo>
                  <a:lnTo>
                    <a:pt x="274" y="153"/>
                  </a:lnTo>
                  <a:lnTo>
                    <a:pt x="267" y="167"/>
                  </a:lnTo>
                  <a:lnTo>
                    <a:pt x="260" y="179"/>
                  </a:lnTo>
                  <a:lnTo>
                    <a:pt x="252" y="189"/>
                  </a:lnTo>
                  <a:lnTo>
                    <a:pt x="244" y="198"/>
                  </a:lnTo>
                  <a:lnTo>
                    <a:pt x="235" y="205"/>
                  </a:lnTo>
                  <a:lnTo>
                    <a:pt x="223" y="211"/>
                  </a:lnTo>
                  <a:lnTo>
                    <a:pt x="209" y="217"/>
                  </a:lnTo>
                  <a:lnTo>
                    <a:pt x="192" y="222"/>
                  </a:lnTo>
                  <a:lnTo>
                    <a:pt x="185" y="223"/>
                  </a:lnTo>
                  <a:lnTo>
                    <a:pt x="177" y="223"/>
                  </a:lnTo>
                  <a:lnTo>
                    <a:pt x="169" y="223"/>
                  </a:lnTo>
                  <a:lnTo>
                    <a:pt x="161" y="222"/>
                  </a:lnTo>
                  <a:lnTo>
                    <a:pt x="144" y="219"/>
                  </a:lnTo>
                  <a:lnTo>
                    <a:pt x="127" y="214"/>
                  </a:lnTo>
                  <a:lnTo>
                    <a:pt x="111" y="208"/>
                  </a:lnTo>
                  <a:lnTo>
                    <a:pt x="95" y="205"/>
                  </a:lnTo>
                  <a:lnTo>
                    <a:pt x="89" y="203"/>
                  </a:lnTo>
                  <a:lnTo>
                    <a:pt x="82" y="202"/>
                  </a:lnTo>
                  <a:lnTo>
                    <a:pt x="76" y="202"/>
                  </a:lnTo>
                  <a:lnTo>
                    <a:pt x="71" y="203"/>
                  </a:lnTo>
                  <a:lnTo>
                    <a:pt x="75" y="208"/>
                  </a:lnTo>
                  <a:lnTo>
                    <a:pt x="78" y="215"/>
                  </a:lnTo>
                  <a:lnTo>
                    <a:pt x="81" y="222"/>
                  </a:lnTo>
                  <a:lnTo>
                    <a:pt x="84" y="230"/>
                  </a:lnTo>
                  <a:lnTo>
                    <a:pt x="87" y="239"/>
                  </a:lnTo>
                  <a:lnTo>
                    <a:pt x="89" y="249"/>
                  </a:lnTo>
                  <a:lnTo>
                    <a:pt x="91" y="260"/>
                  </a:lnTo>
                  <a:lnTo>
                    <a:pt x="92" y="271"/>
                  </a:lnTo>
                  <a:lnTo>
                    <a:pt x="93" y="283"/>
                  </a:lnTo>
                  <a:lnTo>
                    <a:pt x="93" y="295"/>
                  </a:lnTo>
                  <a:lnTo>
                    <a:pt x="93" y="307"/>
                  </a:lnTo>
                  <a:lnTo>
                    <a:pt x="92" y="318"/>
                  </a:lnTo>
                  <a:lnTo>
                    <a:pt x="91" y="329"/>
                  </a:lnTo>
                  <a:lnTo>
                    <a:pt x="89" y="341"/>
                  </a:lnTo>
                  <a:lnTo>
                    <a:pt x="87" y="351"/>
                  </a:lnTo>
                  <a:lnTo>
                    <a:pt x="83" y="361"/>
                  </a:lnTo>
                  <a:lnTo>
                    <a:pt x="73" y="385"/>
                  </a:lnTo>
                  <a:lnTo>
                    <a:pt x="62" y="410"/>
                  </a:lnTo>
                  <a:lnTo>
                    <a:pt x="48" y="434"/>
                  </a:lnTo>
                  <a:lnTo>
                    <a:pt x="36" y="460"/>
                  </a:lnTo>
                  <a:lnTo>
                    <a:pt x="24" y="486"/>
                  </a:lnTo>
                  <a:lnTo>
                    <a:pt x="13" y="514"/>
                  </a:lnTo>
                  <a:lnTo>
                    <a:pt x="9" y="528"/>
                  </a:lnTo>
                  <a:lnTo>
                    <a:pt x="5" y="542"/>
                  </a:lnTo>
                  <a:lnTo>
                    <a:pt x="3" y="556"/>
                  </a:lnTo>
                  <a:lnTo>
                    <a:pt x="1" y="572"/>
                  </a:lnTo>
                  <a:lnTo>
                    <a:pt x="0" y="584"/>
                  </a:lnTo>
                  <a:lnTo>
                    <a:pt x="0" y="596"/>
                  </a:lnTo>
                  <a:lnTo>
                    <a:pt x="1" y="608"/>
                  </a:lnTo>
                  <a:lnTo>
                    <a:pt x="2" y="618"/>
                  </a:lnTo>
                  <a:lnTo>
                    <a:pt x="5" y="637"/>
                  </a:lnTo>
                  <a:lnTo>
                    <a:pt x="10" y="656"/>
                  </a:lnTo>
                  <a:lnTo>
                    <a:pt x="16" y="672"/>
                  </a:lnTo>
                  <a:lnTo>
                    <a:pt x="24" y="690"/>
                  </a:lnTo>
                  <a:lnTo>
                    <a:pt x="31" y="707"/>
                  </a:lnTo>
                  <a:lnTo>
                    <a:pt x="38" y="726"/>
                  </a:lnTo>
                  <a:lnTo>
                    <a:pt x="37" y="701"/>
                  </a:lnTo>
                  <a:lnTo>
                    <a:pt x="39" y="678"/>
                  </a:lnTo>
                  <a:lnTo>
                    <a:pt x="42" y="655"/>
                  </a:lnTo>
                  <a:lnTo>
                    <a:pt x="46" y="633"/>
                  </a:lnTo>
                  <a:lnTo>
                    <a:pt x="53" y="612"/>
                  </a:lnTo>
                  <a:lnTo>
                    <a:pt x="60" y="590"/>
                  </a:lnTo>
                  <a:lnTo>
                    <a:pt x="71" y="570"/>
                  </a:lnTo>
                  <a:lnTo>
                    <a:pt x="82" y="550"/>
                  </a:lnTo>
                  <a:lnTo>
                    <a:pt x="94" y="531"/>
                  </a:lnTo>
                  <a:lnTo>
                    <a:pt x="109" y="512"/>
                  </a:lnTo>
                  <a:lnTo>
                    <a:pt x="124" y="495"/>
                  </a:lnTo>
                  <a:lnTo>
                    <a:pt x="142" y="477"/>
                  </a:lnTo>
                  <a:lnTo>
                    <a:pt x="160" y="461"/>
                  </a:lnTo>
                  <a:lnTo>
                    <a:pt x="179" y="445"/>
                  </a:lnTo>
                  <a:lnTo>
                    <a:pt x="200" y="430"/>
                  </a:lnTo>
                  <a:lnTo>
                    <a:pt x="223" y="416"/>
                  </a:lnTo>
                  <a:lnTo>
                    <a:pt x="246" y="402"/>
                  </a:lnTo>
                  <a:lnTo>
                    <a:pt x="271" y="390"/>
                  </a:lnTo>
                  <a:lnTo>
                    <a:pt x="297" y="379"/>
                  </a:lnTo>
                  <a:lnTo>
                    <a:pt x="324" y="367"/>
                  </a:lnTo>
                  <a:lnTo>
                    <a:pt x="353" y="357"/>
                  </a:lnTo>
                  <a:lnTo>
                    <a:pt x="383" y="348"/>
                  </a:lnTo>
                  <a:lnTo>
                    <a:pt x="412" y="340"/>
                  </a:lnTo>
                  <a:lnTo>
                    <a:pt x="444" y="333"/>
                  </a:lnTo>
                  <a:lnTo>
                    <a:pt x="477" y="325"/>
                  </a:lnTo>
                  <a:lnTo>
                    <a:pt x="511" y="320"/>
                  </a:lnTo>
                  <a:lnTo>
                    <a:pt x="545" y="315"/>
                  </a:lnTo>
                  <a:lnTo>
                    <a:pt x="581" y="312"/>
                  </a:lnTo>
                  <a:lnTo>
                    <a:pt x="618" y="309"/>
                  </a:lnTo>
                  <a:lnTo>
                    <a:pt x="655" y="307"/>
                  </a:lnTo>
                  <a:lnTo>
                    <a:pt x="692" y="306"/>
                  </a:lnTo>
                  <a:lnTo>
                    <a:pt x="731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3BD9AD20-78BC-D940-9ED1-6D953725D4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" y="1483"/>
              <a:ext cx="139" cy="203"/>
            </a:xfrm>
            <a:custGeom>
              <a:avLst/>
              <a:gdLst>
                <a:gd name="T0" fmla="*/ 171 w 411"/>
                <a:gd name="T1" fmla="*/ 335 h 597"/>
                <a:gd name="T2" fmla="*/ 155 w 411"/>
                <a:gd name="T3" fmla="*/ 342 h 597"/>
                <a:gd name="T4" fmla="*/ 128 w 411"/>
                <a:gd name="T5" fmla="*/ 358 h 597"/>
                <a:gd name="T6" fmla="*/ 90 w 411"/>
                <a:gd name="T7" fmla="*/ 390 h 597"/>
                <a:gd name="T8" fmla="*/ 62 w 411"/>
                <a:gd name="T9" fmla="*/ 420 h 597"/>
                <a:gd name="T10" fmla="*/ 47 w 411"/>
                <a:gd name="T11" fmla="*/ 440 h 597"/>
                <a:gd name="T12" fmla="*/ 44 w 411"/>
                <a:gd name="T13" fmla="*/ 467 h 597"/>
                <a:gd name="T14" fmla="*/ 62 w 411"/>
                <a:gd name="T15" fmla="*/ 507 h 597"/>
                <a:gd name="T16" fmla="*/ 85 w 411"/>
                <a:gd name="T17" fmla="*/ 550 h 597"/>
                <a:gd name="T18" fmla="*/ 106 w 411"/>
                <a:gd name="T19" fmla="*/ 578 h 597"/>
                <a:gd name="T20" fmla="*/ 120 w 411"/>
                <a:gd name="T21" fmla="*/ 592 h 597"/>
                <a:gd name="T22" fmla="*/ 133 w 411"/>
                <a:gd name="T23" fmla="*/ 581 h 597"/>
                <a:gd name="T24" fmla="*/ 149 w 411"/>
                <a:gd name="T25" fmla="*/ 545 h 597"/>
                <a:gd name="T26" fmla="*/ 171 w 411"/>
                <a:gd name="T27" fmla="*/ 511 h 597"/>
                <a:gd name="T28" fmla="*/ 192 w 411"/>
                <a:gd name="T29" fmla="*/ 484 h 597"/>
                <a:gd name="T30" fmla="*/ 224 w 411"/>
                <a:gd name="T31" fmla="*/ 461 h 597"/>
                <a:gd name="T32" fmla="*/ 267 w 411"/>
                <a:gd name="T33" fmla="*/ 437 h 597"/>
                <a:gd name="T34" fmla="*/ 295 w 411"/>
                <a:gd name="T35" fmla="*/ 423 h 597"/>
                <a:gd name="T36" fmla="*/ 307 w 411"/>
                <a:gd name="T37" fmla="*/ 413 h 597"/>
                <a:gd name="T38" fmla="*/ 315 w 411"/>
                <a:gd name="T39" fmla="*/ 401 h 597"/>
                <a:gd name="T40" fmla="*/ 319 w 411"/>
                <a:gd name="T41" fmla="*/ 386 h 597"/>
                <a:gd name="T42" fmla="*/ 319 w 411"/>
                <a:gd name="T43" fmla="*/ 366 h 597"/>
                <a:gd name="T44" fmla="*/ 317 w 411"/>
                <a:gd name="T45" fmla="*/ 350 h 597"/>
                <a:gd name="T46" fmla="*/ 311 w 411"/>
                <a:gd name="T47" fmla="*/ 326 h 597"/>
                <a:gd name="T48" fmla="*/ 325 w 411"/>
                <a:gd name="T49" fmla="*/ 307 h 597"/>
                <a:gd name="T50" fmla="*/ 361 w 411"/>
                <a:gd name="T51" fmla="*/ 303 h 597"/>
                <a:gd name="T52" fmla="*/ 377 w 411"/>
                <a:gd name="T53" fmla="*/ 297 h 597"/>
                <a:gd name="T54" fmla="*/ 385 w 411"/>
                <a:gd name="T55" fmla="*/ 291 h 597"/>
                <a:gd name="T56" fmla="*/ 393 w 411"/>
                <a:gd name="T57" fmla="*/ 280 h 597"/>
                <a:gd name="T58" fmla="*/ 402 w 411"/>
                <a:gd name="T59" fmla="*/ 262 h 597"/>
                <a:gd name="T60" fmla="*/ 408 w 411"/>
                <a:gd name="T61" fmla="*/ 242 h 597"/>
                <a:gd name="T62" fmla="*/ 411 w 411"/>
                <a:gd name="T63" fmla="*/ 223 h 597"/>
                <a:gd name="T64" fmla="*/ 410 w 411"/>
                <a:gd name="T65" fmla="*/ 203 h 597"/>
                <a:gd name="T66" fmla="*/ 406 w 411"/>
                <a:gd name="T67" fmla="*/ 189 h 597"/>
                <a:gd name="T68" fmla="*/ 395 w 411"/>
                <a:gd name="T69" fmla="*/ 181 h 597"/>
                <a:gd name="T70" fmla="*/ 381 w 411"/>
                <a:gd name="T71" fmla="*/ 176 h 597"/>
                <a:gd name="T72" fmla="*/ 342 w 411"/>
                <a:gd name="T73" fmla="*/ 173 h 597"/>
                <a:gd name="T74" fmla="*/ 261 w 411"/>
                <a:gd name="T75" fmla="*/ 172 h 597"/>
                <a:gd name="T76" fmla="*/ 235 w 411"/>
                <a:gd name="T77" fmla="*/ 168 h 597"/>
                <a:gd name="T78" fmla="*/ 285 w 411"/>
                <a:gd name="T79" fmla="*/ 144 h 597"/>
                <a:gd name="T80" fmla="*/ 310 w 411"/>
                <a:gd name="T81" fmla="*/ 129 h 597"/>
                <a:gd name="T82" fmla="*/ 320 w 411"/>
                <a:gd name="T83" fmla="*/ 120 h 597"/>
                <a:gd name="T84" fmla="*/ 329 w 411"/>
                <a:gd name="T85" fmla="*/ 102 h 597"/>
                <a:gd name="T86" fmla="*/ 334 w 411"/>
                <a:gd name="T87" fmla="*/ 76 h 597"/>
                <a:gd name="T88" fmla="*/ 331 w 411"/>
                <a:gd name="T89" fmla="*/ 30 h 597"/>
                <a:gd name="T90" fmla="*/ 308 w 411"/>
                <a:gd name="T91" fmla="*/ 1 h 597"/>
                <a:gd name="T92" fmla="*/ 268 w 411"/>
                <a:gd name="T93" fmla="*/ 9 h 597"/>
                <a:gd name="T94" fmla="*/ 226 w 411"/>
                <a:gd name="T95" fmla="*/ 21 h 597"/>
                <a:gd name="T96" fmla="*/ 182 w 411"/>
                <a:gd name="T97" fmla="*/ 38 h 597"/>
                <a:gd name="T98" fmla="*/ 139 w 411"/>
                <a:gd name="T99" fmla="*/ 57 h 597"/>
                <a:gd name="T100" fmla="*/ 100 w 411"/>
                <a:gd name="T101" fmla="*/ 77 h 597"/>
                <a:gd name="T102" fmla="*/ 66 w 411"/>
                <a:gd name="T103" fmla="*/ 96 h 597"/>
                <a:gd name="T104" fmla="*/ 40 w 411"/>
                <a:gd name="T105" fmla="*/ 114 h 597"/>
                <a:gd name="T106" fmla="*/ 65 w 411"/>
                <a:gd name="T107" fmla="*/ 203 h 597"/>
                <a:gd name="T108" fmla="*/ 1 w 411"/>
                <a:gd name="T109" fmla="*/ 217 h 597"/>
                <a:gd name="T110" fmla="*/ 0 w 411"/>
                <a:gd name="T111" fmla="*/ 254 h 597"/>
                <a:gd name="T112" fmla="*/ 3 w 411"/>
                <a:gd name="T113" fmla="*/ 292 h 597"/>
                <a:gd name="T114" fmla="*/ 13 w 411"/>
                <a:gd name="T115" fmla="*/ 327 h 597"/>
                <a:gd name="T116" fmla="*/ 40 w 411"/>
                <a:gd name="T117" fmla="*/ 340 h 597"/>
                <a:gd name="T118" fmla="*/ 82 w 411"/>
                <a:gd name="T119" fmla="*/ 334 h 597"/>
                <a:gd name="T120" fmla="*/ 124 w 411"/>
                <a:gd name="T121" fmla="*/ 332 h 597"/>
                <a:gd name="T122" fmla="*/ 161 w 411"/>
                <a:gd name="T123" fmla="*/ 33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597">
                  <a:moveTo>
                    <a:pt x="177" y="333"/>
                  </a:moveTo>
                  <a:lnTo>
                    <a:pt x="171" y="335"/>
                  </a:lnTo>
                  <a:lnTo>
                    <a:pt x="162" y="337"/>
                  </a:lnTo>
                  <a:lnTo>
                    <a:pt x="155" y="342"/>
                  </a:lnTo>
                  <a:lnTo>
                    <a:pt x="146" y="346"/>
                  </a:lnTo>
                  <a:lnTo>
                    <a:pt x="128" y="358"/>
                  </a:lnTo>
                  <a:lnTo>
                    <a:pt x="109" y="373"/>
                  </a:lnTo>
                  <a:lnTo>
                    <a:pt x="90" y="390"/>
                  </a:lnTo>
                  <a:lnTo>
                    <a:pt x="71" y="409"/>
                  </a:lnTo>
                  <a:lnTo>
                    <a:pt x="62" y="420"/>
                  </a:lnTo>
                  <a:lnTo>
                    <a:pt x="54" y="430"/>
                  </a:lnTo>
                  <a:lnTo>
                    <a:pt x="47" y="440"/>
                  </a:lnTo>
                  <a:lnTo>
                    <a:pt x="39" y="451"/>
                  </a:lnTo>
                  <a:lnTo>
                    <a:pt x="44" y="467"/>
                  </a:lnTo>
                  <a:lnTo>
                    <a:pt x="53" y="486"/>
                  </a:lnTo>
                  <a:lnTo>
                    <a:pt x="62" y="507"/>
                  </a:lnTo>
                  <a:lnTo>
                    <a:pt x="73" y="529"/>
                  </a:lnTo>
                  <a:lnTo>
                    <a:pt x="85" y="550"/>
                  </a:lnTo>
                  <a:lnTo>
                    <a:pt x="99" y="569"/>
                  </a:lnTo>
                  <a:lnTo>
                    <a:pt x="106" y="578"/>
                  </a:lnTo>
                  <a:lnTo>
                    <a:pt x="113" y="585"/>
                  </a:lnTo>
                  <a:lnTo>
                    <a:pt x="120" y="592"/>
                  </a:lnTo>
                  <a:lnTo>
                    <a:pt x="128" y="597"/>
                  </a:lnTo>
                  <a:lnTo>
                    <a:pt x="133" y="581"/>
                  </a:lnTo>
                  <a:lnTo>
                    <a:pt x="140" y="563"/>
                  </a:lnTo>
                  <a:lnTo>
                    <a:pt x="149" y="545"/>
                  </a:lnTo>
                  <a:lnTo>
                    <a:pt x="159" y="527"/>
                  </a:lnTo>
                  <a:lnTo>
                    <a:pt x="171" y="511"/>
                  </a:lnTo>
                  <a:lnTo>
                    <a:pt x="182" y="495"/>
                  </a:lnTo>
                  <a:lnTo>
                    <a:pt x="192" y="484"/>
                  </a:lnTo>
                  <a:lnTo>
                    <a:pt x="201" y="476"/>
                  </a:lnTo>
                  <a:lnTo>
                    <a:pt x="224" y="461"/>
                  </a:lnTo>
                  <a:lnTo>
                    <a:pt x="246" y="448"/>
                  </a:lnTo>
                  <a:lnTo>
                    <a:pt x="267" y="437"/>
                  </a:lnTo>
                  <a:lnTo>
                    <a:pt x="287" y="428"/>
                  </a:lnTo>
                  <a:lnTo>
                    <a:pt x="295" y="423"/>
                  </a:lnTo>
                  <a:lnTo>
                    <a:pt x="302" y="419"/>
                  </a:lnTo>
                  <a:lnTo>
                    <a:pt x="307" y="413"/>
                  </a:lnTo>
                  <a:lnTo>
                    <a:pt x="312" y="407"/>
                  </a:lnTo>
                  <a:lnTo>
                    <a:pt x="315" y="401"/>
                  </a:lnTo>
                  <a:lnTo>
                    <a:pt x="317" y="394"/>
                  </a:lnTo>
                  <a:lnTo>
                    <a:pt x="319" y="386"/>
                  </a:lnTo>
                  <a:lnTo>
                    <a:pt x="319" y="375"/>
                  </a:lnTo>
                  <a:lnTo>
                    <a:pt x="319" y="366"/>
                  </a:lnTo>
                  <a:lnTo>
                    <a:pt x="318" y="358"/>
                  </a:lnTo>
                  <a:lnTo>
                    <a:pt x="317" y="350"/>
                  </a:lnTo>
                  <a:lnTo>
                    <a:pt x="316" y="342"/>
                  </a:lnTo>
                  <a:lnTo>
                    <a:pt x="311" y="326"/>
                  </a:lnTo>
                  <a:lnTo>
                    <a:pt x="304" y="309"/>
                  </a:lnTo>
                  <a:lnTo>
                    <a:pt x="325" y="307"/>
                  </a:lnTo>
                  <a:lnTo>
                    <a:pt x="349" y="305"/>
                  </a:lnTo>
                  <a:lnTo>
                    <a:pt x="361" y="303"/>
                  </a:lnTo>
                  <a:lnTo>
                    <a:pt x="372" y="299"/>
                  </a:lnTo>
                  <a:lnTo>
                    <a:pt x="377" y="297"/>
                  </a:lnTo>
                  <a:lnTo>
                    <a:pt x="381" y="294"/>
                  </a:lnTo>
                  <a:lnTo>
                    <a:pt x="385" y="291"/>
                  </a:lnTo>
                  <a:lnTo>
                    <a:pt x="388" y="287"/>
                  </a:lnTo>
                  <a:lnTo>
                    <a:pt x="393" y="280"/>
                  </a:lnTo>
                  <a:lnTo>
                    <a:pt x="398" y="271"/>
                  </a:lnTo>
                  <a:lnTo>
                    <a:pt x="402" y="262"/>
                  </a:lnTo>
                  <a:lnTo>
                    <a:pt x="406" y="252"/>
                  </a:lnTo>
                  <a:lnTo>
                    <a:pt x="408" y="242"/>
                  </a:lnTo>
                  <a:lnTo>
                    <a:pt x="410" y="233"/>
                  </a:lnTo>
                  <a:lnTo>
                    <a:pt x="411" y="223"/>
                  </a:lnTo>
                  <a:lnTo>
                    <a:pt x="411" y="212"/>
                  </a:lnTo>
                  <a:lnTo>
                    <a:pt x="410" y="203"/>
                  </a:lnTo>
                  <a:lnTo>
                    <a:pt x="409" y="195"/>
                  </a:lnTo>
                  <a:lnTo>
                    <a:pt x="406" y="189"/>
                  </a:lnTo>
                  <a:lnTo>
                    <a:pt x="402" y="185"/>
                  </a:lnTo>
                  <a:lnTo>
                    <a:pt x="395" y="181"/>
                  </a:lnTo>
                  <a:lnTo>
                    <a:pt x="389" y="178"/>
                  </a:lnTo>
                  <a:lnTo>
                    <a:pt x="381" y="176"/>
                  </a:lnTo>
                  <a:lnTo>
                    <a:pt x="371" y="175"/>
                  </a:lnTo>
                  <a:lnTo>
                    <a:pt x="342" y="173"/>
                  </a:lnTo>
                  <a:lnTo>
                    <a:pt x="303" y="172"/>
                  </a:lnTo>
                  <a:lnTo>
                    <a:pt x="261" y="172"/>
                  </a:lnTo>
                  <a:lnTo>
                    <a:pt x="225" y="173"/>
                  </a:lnTo>
                  <a:lnTo>
                    <a:pt x="235" y="168"/>
                  </a:lnTo>
                  <a:lnTo>
                    <a:pt x="258" y="157"/>
                  </a:lnTo>
                  <a:lnTo>
                    <a:pt x="285" y="144"/>
                  </a:lnTo>
                  <a:lnTo>
                    <a:pt x="304" y="133"/>
                  </a:lnTo>
                  <a:lnTo>
                    <a:pt x="310" y="129"/>
                  </a:lnTo>
                  <a:lnTo>
                    <a:pt x="316" y="125"/>
                  </a:lnTo>
                  <a:lnTo>
                    <a:pt x="320" y="120"/>
                  </a:lnTo>
                  <a:lnTo>
                    <a:pt x="324" y="114"/>
                  </a:lnTo>
                  <a:lnTo>
                    <a:pt x="329" y="102"/>
                  </a:lnTo>
                  <a:lnTo>
                    <a:pt x="332" y="90"/>
                  </a:lnTo>
                  <a:lnTo>
                    <a:pt x="334" y="76"/>
                  </a:lnTo>
                  <a:lnTo>
                    <a:pt x="333" y="55"/>
                  </a:lnTo>
                  <a:lnTo>
                    <a:pt x="331" y="30"/>
                  </a:lnTo>
                  <a:lnTo>
                    <a:pt x="326" y="0"/>
                  </a:lnTo>
                  <a:lnTo>
                    <a:pt x="308" y="1"/>
                  </a:lnTo>
                  <a:lnTo>
                    <a:pt x="289" y="4"/>
                  </a:lnTo>
                  <a:lnTo>
                    <a:pt x="268" y="9"/>
                  </a:lnTo>
                  <a:lnTo>
                    <a:pt x="248" y="14"/>
                  </a:lnTo>
                  <a:lnTo>
                    <a:pt x="226" y="21"/>
                  </a:lnTo>
                  <a:lnTo>
                    <a:pt x="203" y="30"/>
                  </a:lnTo>
                  <a:lnTo>
                    <a:pt x="182" y="38"/>
                  </a:lnTo>
                  <a:lnTo>
                    <a:pt x="160" y="47"/>
                  </a:lnTo>
                  <a:lnTo>
                    <a:pt x="139" y="57"/>
                  </a:lnTo>
                  <a:lnTo>
                    <a:pt x="119" y="68"/>
                  </a:lnTo>
                  <a:lnTo>
                    <a:pt x="100" y="77"/>
                  </a:lnTo>
                  <a:lnTo>
                    <a:pt x="82" y="87"/>
                  </a:lnTo>
                  <a:lnTo>
                    <a:pt x="66" y="96"/>
                  </a:lnTo>
                  <a:lnTo>
                    <a:pt x="53" y="106"/>
                  </a:lnTo>
                  <a:lnTo>
                    <a:pt x="40" y="114"/>
                  </a:lnTo>
                  <a:lnTo>
                    <a:pt x="31" y="121"/>
                  </a:lnTo>
                  <a:lnTo>
                    <a:pt x="65" y="203"/>
                  </a:lnTo>
                  <a:lnTo>
                    <a:pt x="4" y="201"/>
                  </a:lnTo>
                  <a:lnTo>
                    <a:pt x="1" y="217"/>
                  </a:lnTo>
                  <a:lnTo>
                    <a:pt x="0" y="235"/>
                  </a:lnTo>
                  <a:lnTo>
                    <a:pt x="0" y="254"/>
                  </a:lnTo>
                  <a:lnTo>
                    <a:pt x="1" y="274"/>
                  </a:lnTo>
                  <a:lnTo>
                    <a:pt x="3" y="292"/>
                  </a:lnTo>
                  <a:lnTo>
                    <a:pt x="8" y="311"/>
                  </a:lnTo>
                  <a:lnTo>
                    <a:pt x="13" y="327"/>
                  </a:lnTo>
                  <a:lnTo>
                    <a:pt x="19" y="343"/>
                  </a:lnTo>
                  <a:lnTo>
                    <a:pt x="40" y="340"/>
                  </a:lnTo>
                  <a:lnTo>
                    <a:pt x="61" y="336"/>
                  </a:lnTo>
                  <a:lnTo>
                    <a:pt x="82" y="334"/>
                  </a:lnTo>
                  <a:lnTo>
                    <a:pt x="104" y="333"/>
                  </a:lnTo>
                  <a:lnTo>
                    <a:pt x="124" y="332"/>
                  </a:lnTo>
                  <a:lnTo>
                    <a:pt x="143" y="332"/>
                  </a:lnTo>
                  <a:lnTo>
                    <a:pt x="161" y="332"/>
                  </a:lnTo>
                  <a:lnTo>
                    <a:pt x="177" y="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1CE86A7C-3F8F-5B4B-BCC2-26020C04D3E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2" y="1991"/>
              <a:ext cx="609" cy="846"/>
            </a:xfrm>
            <a:custGeom>
              <a:avLst/>
              <a:gdLst>
                <a:gd name="T0" fmla="*/ 1656 w 1838"/>
                <a:gd name="T1" fmla="*/ 499 h 2538"/>
                <a:gd name="T2" fmla="*/ 1211 w 1838"/>
                <a:gd name="T3" fmla="*/ 161 h 2538"/>
                <a:gd name="T4" fmla="*/ 833 w 1838"/>
                <a:gd name="T5" fmla="*/ 15 h 2538"/>
                <a:gd name="T6" fmla="*/ 524 w 1838"/>
                <a:gd name="T7" fmla="*/ 20 h 2538"/>
                <a:gd name="T8" fmla="*/ 259 w 1838"/>
                <a:gd name="T9" fmla="*/ 158 h 2538"/>
                <a:gd name="T10" fmla="*/ 123 w 1838"/>
                <a:gd name="T11" fmla="*/ 346 h 2538"/>
                <a:gd name="T12" fmla="*/ 92 w 1838"/>
                <a:gd name="T13" fmla="*/ 608 h 2538"/>
                <a:gd name="T14" fmla="*/ 29 w 1838"/>
                <a:gd name="T15" fmla="*/ 741 h 2538"/>
                <a:gd name="T16" fmla="*/ 5 w 1838"/>
                <a:gd name="T17" fmla="*/ 891 h 2538"/>
                <a:gd name="T18" fmla="*/ 46 w 1838"/>
                <a:gd name="T19" fmla="*/ 930 h 2538"/>
                <a:gd name="T20" fmla="*/ 127 w 1838"/>
                <a:gd name="T21" fmla="*/ 773 h 2538"/>
                <a:gd name="T22" fmla="*/ 196 w 1838"/>
                <a:gd name="T23" fmla="*/ 859 h 2538"/>
                <a:gd name="T24" fmla="*/ 350 w 1838"/>
                <a:gd name="T25" fmla="*/ 1383 h 2538"/>
                <a:gd name="T26" fmla="*/ 423 w 1838"/>
                <a:gd name="T27" fmla="*/ 1575 h 2538"/>
                <a:gd name="T28" fmla="*/ 591 w 1838"/>
                <a:gd name="T29" fmla="*/ 1661 h 2538"/>
                <a:gd name="T30" fmla="*/ 348 w 1838"/>
                <a:gd name="T31" fmla="*/ 1672 h 2538"/>
                <a:gd name="T32" fmla="*/ 410 w 1838"/>
                <a:gd name="T33" fmla="*/ 1722 h 2538"/>
                <a:gd name="T34" fmla="*/ 518 w 1838"/>
                <a:gd name="T35" fmla="*/ 1782 h 2538"/>
                <a:gd name="T36" fmla="*/ 428 w 1838"/>
                <a:gd name="T37" fmla="*/ 1803 h 2538"/>
                <a:gd name="T38" fmla="*/ 433 w 1838"/>
                <a:gd name="T39" fmla="*/ 1946 h 2538"/>
                <a:gd name="T40" fmla="*/ 505 w 1838"/>
                <a:gd name="T41" fmla="*/ 2016 h 2538"/>
                <a:gd name="T42" fmla="*/ 690 w 1838"/>
                <a:gd name="T43" fmla="*/ 1988 h 2538"/>
                <a:gd name="T44" fmla="*/ 888 w 1838"/>
                <a:gd name="T45" fmla="*/ 2482 h 2538"/>
                <a:gd name="T46" fmla="*/ 1649 w 1838"/>
                <a:gd name="T47" fmla="*/ 2278 h 2538"/>
                <a:gd name="T48" fmla="*/ 1420 w 1838"/>
                <a:gd name="T49" fmla="*/ 1428 h 2538"/>
                <a:gd name="T50" fmla="*/ 1544 w 1838"/>
                <a:gd name="T51" fmla="*/ 1404 h 2538"/>
                <a:gd name="T52" fmla="*/ 1729 w 1838"/>
                <a:gd name="T53" fmla="*/ 1209 h 2538"/>
                <a:gd name="T54" fmla="*/ 1598 w 1838"/>
                <a:gd name="T55" fmla="*/ 1248 h 2538"/>
                <a:gd name="T56" fmla="*/ 1536 w 1838"/>
                <a:gd name="T57" fmla="*/ 1232 h 2538"/>
                <a:gd name="T58" fmla="*/ 1530 w 1838"/>
                <a:gd name="T59" fmla="*/ 1120 h 2538"/>
                <a:gd name="T60" fmla="*/ 1456 w 1838"/>
                <a:gd name="T61" fmla="*/ 1136 h 2538"/>
                <a:gd name="T62" fmla="*/ 1345 w 1838"/>
                <a:gd name="T63" fmla="*/ 1141 h 2538"/>
                <a:gd name="T64" fmla="*/ 1002 w 1838"/>
                <a:gd name="T65" fmla="*/ 866 h 2538"/>
                <a:gd name="T66" fmla="*/ 734 w 1838"/>
                <a:gd name="T67" fmla="*/ 740 h 2538"/>
                <a:gd name="T68" fmla="*/ 449 w 1838"/>
                <a:gd name="T69" fmla="*/ 749 h 2538"/>
                <a:gd name="T70" fmla="*/ 297 w 1838"/>
                <a:gd name="T71" fmla="*/ 631 h 2538"/>
                <a:gd name="T72" fmla="*/ 493 w 1838"/>
                <a:gd name="T73" fmla="*/ 617 h 2538"/>
                <a:gd name="T74" fmla="*/ 845 w 1838"/>
                <a:gd name="T75" fmla="*/ 614 h 2538"/>
                <a:gd name="T76" fmla="*/ 1170 w 1838"/>
                <a:gd name="T77" fmla="*/ 704 h 2538"/>
                <a:gd name="T78" fmla="*/ 1241 w 1838"/>
                <a:gd name="T79" fmla="*/ 831 h 2538"/>
                <a:gd name="T80" fmla="*/ 1498 w 1838"/>
                <a:gd name="T81" fmla="*/ 983 h 2538"/>
                <a:gd name="T82" fmla="*/ 1646 w 1838"/>
                <a:gd name="T83" fmla="*/ 976 h 2538"/>
                <a:gd name="T84" fmla="*/ 1712 w 1838"/>
                <a:gd name="T85" fmla="*/ 679 h 2538"/>
                <a:gd name="T86" fmla="*/ 432 w 1838"/>
                <a:gd name="T87" fmla="*/ 959 h 2538"/>
                <a:gd name="T88" fmla="*/ 639 w 1838"/>
                <a:gd name="T89" fmla="*/ 879 h 2538"/>
                <a:gd name="T90" fmla="*/ 838 w 1838"/>
                <a:gd name="T91" fmla="*/ 908 h 2538"/>
                <a:gd name="T92" fmla="*/ 844 w 1838"/>
                <a:gd name="T93" fmla="*/ 1086 h 2538"/>
                <a:gd name="T94" fmla="*/ 661 w 1838"/>
                <a:gd name="T95" fmla="*/ 1059 h 2538"/>
                <a:gd name="T96" fmla="*/ 483 w 1838"/>
                <a:gd name="T97" fmla="*/ 1070 h 2538"/>
                <a:gd name="T98" fmla="*/ 186 w 1838"/>
                <a:gd name="T99" fmla="*/ 548 h 2538"/>
                <a:gd name="T100" fmla="*/ 231 w 1838"/>
                <a:gd name="T101" fmla="*/ 384 h 2538"/>
                <a:gd name="T102" fmla="*/ 315 w 1838"/>
                <a:gd name="T103" fmla="*/ 502 h 2538"/>
                <a:gd name="T104" fmla="*/ 858 w 1838"/>
                <a:gd name="T105" fmla="*/ 422 h 2538"/>
                <a:gd name="T106" fmla="*/ 544 w 1838"/>
                <a:gd name="T107" fmla="*/ 418 h 2538"/>
                <a:gd name="T108" fmla="*/ 539 w 1838"/>
                <a:gd name="T109" fmla="*/ 167 h 2538"/>
                <a:gd name="T110" fmla="*/ 791 w 1838"/>
                <a:gd name="T111" fmla="*/ 157 h 2538"/>
                <a:gd name="T112" fmla="*/ 1298 w 1838"/>
                <a:gd name="T113" fmla="*/ 607 h 2538"/>
                <a:gd name="T114" fmla="*/ 1322 w 1838"/>
                <a:gd name="T115" fmla="*/ 377 h 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38" h="2538">
                  <a:moveTo>
                    <a:pt x="1829" y="723"/>
                  </a:moveTo>
                  <a:lnTo>
                    <a:pt x="1825" y="710"/>
                  </a:lnTo>
                  <a:lnTo>
                    <a:pt x="1819" y="695"/>
                  </a:lnTo>
                  <a:lnTo>
                    <a:pt x="1809" y="678"/>
                  </a:lnTo>
                  <a:lnTo>
                    <a:pt x="1795" y="657"/>
                  </a:lnTo>
                  <a:lnTo>
                    <a:pt x="1780" y="636"/>
                  </a:lnTo>
                  <a:lnTo>
                    <a:pt x="1761" y="612"/>
                  </a:lnTo>
                  <a:lnTo>
                    <a:pt x="1739" y="586"/>
                  </a:lnTo>
                  <a:lnTo>
                    <a:pt x="1714" y="559"/>
                  </a:lnTo>
                  <a:lnTo>
                    <a:pt x="1687" y="530"/>
                  </a:lnTo>
                  <a:lnTo>
                    <a:pt x="1656" y="499"/>
                  </a:lnTo>
                  <a:lnTo>
                    <a:pt x="1623" y="467"/>
                  </a:lnTo>
                  <a:lnTo>
                    <a:pt x="1587" y="435"/>
                  </a:lnTo>
                  <a:lnTo>
                    <a:pt x="1548" y="402"/>
                  </a:lnTo>
                  <a:lnTo>
                    <a:pt x="1507" y="367"/>
                  </a:lnTo>
                  <a:lnTo>
                    <a:pt x="1464" y="332"/>
                  </a:lnTo>
                  <a:lnTo>
                    <a:pt x="1418" y="296"/>
                  </a:lnTo>
                  <a:lnTo>
                    <a:pt x="1380" y="268"/>
                  </a:lnTo>
                  <a:lnTo>
                    <a:pt x="1340" y="241"/>
                  </a:lnTo>
                  <a:lnTo>
                    <a:pt x="1299" y="213"/>
                  </a:lnTo>
                  <a:lnTo>
                    <a:pt x="1256" y="186"/>
                  </a:lnTo>
                  <a:lnTo>
                    <a:pt x="1211" y="161"/>
                  </a:lnTo>
                  <a:lnTo>
                    <a:pt x="1165" y="136"/>
                  </a:lnTo>
                  <a:lnTo>
                    <a:pt x="1119" y="113"/>
                  </a:lnTo>
                  <a:lnTo>
                    <a:pt x="1072" y="92"/>
                  </a:lnTo>
                  <a:lnTo>
                    <a:pt x="1024" y="72"/>
                  </a:lnTo>
                  <a:lnTo>
                    <a:pt x="977" y="54"/>
                  </a:lnTo>
                  <a:lnTo>
                    <a:pt x="952" y="46"/>
                  </a:lnTo>
                  <a:lnTo>
                    <a:pt x="928" y="38"/>
                  </a:lnTo>
                  <a:lnTo>
                    <a:pt x="905" y="31"/>
                  </a:lnTo>
                  <a:lnTo>
                    <a:pt x="881" y="25"/>
                  </a:lnTo>
                  <a:lnTo>
                    <a:pt x="857" y="19"/>
                  </a:lnTo>
                  <a:lnTo>
                    <a:pt x="833" y="15"/>
                  </a:lnTo>
                  <a:lnTo>
                    <a:pt x="809" y="10"/>
                  </a:lnTo>
                  <a:lnTo>
                    <a:pt x="787" y="7"/>
                  </a:lnTo>
                  <a:lnTo>
                    <a:pt x="763" y="4"/>
                  </a:lnTo>
                  <a:lnTo>
                    <a:pt x="741" y="1"/>
                  </a:lnTo>
                  <a:lnTo>
                    <a:pt x="718" y="0"/>
                  </a:lnTo>
                  <a:lnTo>
                    <a:pt x="696" y="0"/>
                  </a:lnTo>
                  <a:lnTo>
                    <a:pt x="659" y="1"/>
                  </a:lnTo>
                  <a:lnTo>
                    <a:pt x="623" y="4"/>
                  </a:lnTo>
                  <a:lnTo>
                    <a:pt x="589" y="8"/>
                  </a:lnTo>
                  <a:lnTo>
                    <a:pt x="556" y="13"/>
                  </a:lnTo>
                  <a:lnTo>
                    <a:pt x="524" y="20"/>
                  </a:lnTo>
                  <a:lnTo>
                    <a:pt x="494" y="28"/>
                  </a:lnTo>
                  <a:lnTo>
                    <a:pt x="465" y="36"/>
                  </a:lnTo>
                  <a:lnTo>
                    <a:pt x="437" y="47"/>
                  </a:lnTo>
                  <a:lnTo>
                    <a:pt x="411" y="58"/>
                  </a:lnTo>
                  <a:lnTo>
                    <a:pt x="386" y="70"/>
                  </a:lnTo>
                  <a:lnTo>
                    <a:pt x="361" y="84"/>
                  </a:lnTo>
                  <a:lnTo>
                    <a:pt x="339" y="97"/>
                  </a:lnTo>
                  <a:lnTo>
                    <a:pt x="317" y="111"/>
                  </a:lnTo>
                  <a:lnTo>
                    <a:pt x="296" y="127"/>
                  </a:lnTo>
                  <a:lnTo>
                    <a:pt x="277" y="142"/>
                  </a:lnTo>
                  <a:lnTo>
                    <a:pt x="259" y="158"/>
                  </a:lnTo>
                  <a:lnTo>
                    <a:pt x="241" y="175"/>
                  </a:lnTo>
                  <a:lnTo>
                    <a:pt x="225" y="191"/>
                  </a:lnTo>
                  <a:lnTo>
                    <a:pt x="209" y="209"/>
                  </a:lnTo>
                  <a:lnTo>
                    <a:pt x="196" y="226"/>
                  </a:lnTo>
                  <a:lnTo>
                    <a:pt x="183" y="244"/>
                  </a:lnTo>
                  <a:lnTo>
                    <a:pt x="170" y="261"/>
                  </a:lnTo>
                  <a:lnTo>
                    <a:pt x="159" y="279"/>
                  </a:lnTo>
                  <a:lnTo>
                    <a:pt x="149" y="296"/>
                  </a:lnTo>
                  <a:lnTo>
                    <a:pt x="139" y="312"/>
                  </a:lnTo>
                  <a:lnTo>
                    <a:pt x="131" y="330"/>
                  </a:lnTo>
                  <a:lnTo>
                    <a:pt x="123" y="346"/>
                  </a:lnTo>
                  <a:lnTo>
                    <a:pt x="117" y="363"/>
                  </a:lnTo>
                  <a:lnTo>
                    <a:pt x="111" y="378"/>
                  </a:lnTo>
                  <a:lnTo>
                    <a:pt x="107" y="393"/>
                  </a:lnTo>
                  <a:lnTo>
                    <a:pt x="103" y="408"/>
                  </a:lnTo>
                  <a:lnTo>
                    <a:pt x="99" y="421"/>
                  </a:lnTo>
                  <a:lnTo>
                    <a:pt x="93" y="454"/>
                  </a:lnTo>
                  <a:lnTo>
                    <a:pt x="89" y="487"/>
                  </a:lnTo>
                  <a:lnTo>
                    <a:pt x="87" y="520"/>
                  </a:lnTo>
                  <a:lnTo>
                    <a:pt x="87" y="552"/>
                  </a:lnTo>
                  <a:lnTo>
                    <a:pt x="89" y="580"/>
                  </a:lnTo>
                  <a:lnTo>
                    <a:pt x="92" y="608"/>
                  </a:lnTo>
                  <a:lnTo>
                    <a:pt x="94" y="621"/>
                  </a:lnTo>
                  <a:lnTo>
                    <a:pt x="97" y="633"/>
                  </a:lnTo>
                  <a:lnTo>
                    <a:pt x="101" y="644"/>
                  </a:lnTo>
                  <a:lnTo>
                    <a:pt x="104" y="654"/>
                  </a:lnTo>
                  <a:lnTo>
                    <a:pt x="81" y="674"/>
                  </a:lnTo>
                  <a:lnTo>
                    <a:pt x="63" y="693"/>
                  </a:lnTo>
                  <a:lnTo>
                    <a:pt x="54" y="703"/>
                  </a:lnTo>
                  <a:lnTo>
                    <a:pt x="47" y="713"/>
                  </a:lnTo>
                  <a:lnTo>
                    <a:pt x="40" y="722"/>
                  </a:lnTo>
                  <a:lnTo>
                    <a:pt x="34" y="732"/>
                  </a:lnTo>
                  <a:lnTo>
                    <a:pt x="29" y="741"/>
                  </a:lnTo>
                  <a:lnTo>
                    <a:pt x="24" y="752"/>
                  </a:lnTo>
                  <a:lnTo>
                    <a:pt x="19" y="761"/>
                  </a:lnTo>
                  <a:lnTo>
                    <a:pt x="15" y="771"/>
                  </a:lnTo>
                  <a:lnTo>
                    <a:pt x="8" y="793"/>
                  </a:lnTo>
                  <a:lnTo>
                    <a:pt x="3" y="815"/>
                  </a:lnTo>
                  <a:lnTo>
                    <a:pt x="1" y="833"/>
                  </a:lnTo>
                  <a:lnTo>
                    <a:pt x="0" y="851"/>
                  </a:lnTo>
                  <a:lnTo>
                    <a:pt x="1" y="861"/>
                  </a:lnTo>
                  <a:lnTo>
                    <a:pt x="2" y="872"/>
                  </a:lnTo>
                  <a:lnTo>
                    <a:pt x="3" y="881"/>
                  </a:lnTo>
                  <a:lnTo>
                    <a:pt x="5" y="891"/>
                  </a:lnTo>
                  <a:lnTo>
                    <a:pt x="8" y="901"/>
                  </a:lnTo>
                  <a:lnTo>
                    <a:pt x="11" y="911"/>
                  </a:lnTo>
                  <a:lnTo>
                    <a:pt x="15" y="921"/>
                  </a:lnTo>
                  <a:lnTo>
                    <a:pt x="19" y="930"/>
                  </a:lnTo>
                  <a:lnTo>
                    <a:pt x="25" y="939"/>
                  </a:lnTo>
                  <a:lnTo>
                    <a:pt x="31" y="948"/>
                  </a:lnTo>
                  <a:lnTo>
                    <a:pt x="37" y="956"/>
                  </a:lnTo>
                  <a:lnTo>
                    <a:pt x="44" y="964"/>
                  </a:lnTo>
                  <a:lnTo>
                    <a:pt x="44" y="953"/>
                  </a:lnTo>
                  <a:lnTo>
                    <a:pt x="45" y="941"/>
                  </a:lnTo>
                  <a:lnTo>
                    <a:pt x="46" y="930"/>
                  </a:lnTo>
                  <a:lnTo>
                    <a:pt x="48" y="918"/>
                  </a:lnTo>
                  <a:lnTo>
                    <a:pt x="51" y="907"/>
                  </a:lnTo>
                  <a:lnTo>
                    <a:pt x="55" y="895"/>
                  </a:lnTo>
                  <a:lnTo>
                    <a:pt x="59" y="883"/>
                  </a:lnTo>
                  <a:lnTo>
                    <a:pt x="65" y="872"/>
                  </a:lnTo>
                  <a:lnTo>
                    <a:pt x="76" y="850"/>
                  </a:lnTo>
                  <a:lnTo>
                    <a:pt x="87" y="829"/>
                  </a:lnTo>
                  <a:lnTo>
                    <a:pt x="101" y="809"/>
                  </a:lnTo>
                  <a:lnTo>
                    <a:pt x="113" y="791"/>
                  </a:lnTo>
                  <a:lnTo>
                    <a:pt x="120" y="781"/>
                  </a:lnTo>
                  <a:lnTo>
                    <a:pt x="127" y="773"/>
                  </a:lnTo>
                  <a:lnTo>
                    <a:pt x="135" y="765"/>
                  </a:lnTo>
                  <a:lnTo>
                    <a:pt x="145" y="758"/>
                  </a:lnTo>
                  <a:lnTo>
                    <a:pt x="162" y="744"/>
                  </a:lnTo>
                  <a:lnTo>
                    <a:pt x="182" y="733"/>
                  </a:lnTo>
                  <a:lnTo>
                    <a:pt x="223" y="711"/>
                  </a:lnTo>
                  <a:lnTo>
                    <a:pt x="265" y="688"/>
                  </a:lnTo>
                  <a:lnTo>
                    <a:pt x="274" y="797"/>
                  </a:lnTo>
                  <a:lnTo>
                    <a:pt x="254" y="810"/>
                  </a:lnTo>
                  <a:lnTo>
                    <a:pt x="234" y="824"/>
                  </a:lnTo>
                  <a:lnTo>
                    <a:pt x="214" y="842"/>
                  </a:lnTo>
                  <a:lnTo>
                    <a:pt x="196" y="859"/>
                  </a:lnTo>
                  <a:lnTo>
                    <a:pt x="180" y="877"/>
                  </a:lnTo>
                  <a:lnTo>
                    <a:pt x="167" y="894"/>
                  </a:lnTo>
                  <a:lnTo>
                    <a:pt x="162" y="902"/>
                  </a:lnTo>
                  <a:lnTo>
                    <a:pt x="158" y="911"/>
                  </a:lnTo>
                  <a:lnTo>
                    <a:pt x="155" y="918"/>
                  </a:lnTo>
                  <a:lnTo>
                    <a:pt x="154" y="924"/>
                  </a:lnTo>
                  <a:lnTo>
                    <a:pt x="158" y="1105"/>
                  </a:lnTo>
                  <a:lnTo>
                    <a:pt x="295" y="1023"/>
                  </a:lnTo>
                  <a:lnTo>
                    <a:pt x="322" y="1078"/>
                  </a:lnTo>
                  <a:lnTo>
                    <a:pt x="272" y="1396"/>
                  </a:lnTo>
                  <a:lnTo>
                    <a:pt x="350" y="1383"/>
                  </a:lnTo>
                  <a:lnTo>
                    <a:pt x="490" y="1440"/>
                  </a:lnTo>
                  <a:lnTo>
                    <a:pt x="354" y="1555"/>
                  </a:lnTo>
                  <a:lnTo>
                    <a:pt x="354" y="1601"/>
                  </a:lnTo>
                  <a:lnTo>
                    <a:pt x="358" y="1597"/>
                  </a:lnTo>
                  <a:lnTo>
                    <a:pt x="370" y="1587"/>
                  </a:lnTo>
                  <a:lnTo>
                    <a:pt x="380" y="1583"/>
                  </a:lnTo>
                  <a:lnTo>
                    <a:pt x="392" y="1579"/>
                  </a:lnTo>
                  <a:lnTo>
                    <a:pt x="399" y="1577"/>
                  </a:lnTo>
                  <a:lnTo>
                    <a:pt x="406" y="1576"/>
                  </a:lnTo>
                  <a:lnTo>
                    <a:pt x="414" y="1575"/>
                  </a:lnTo>
                  <a:lnTo>
                    <a:pt x="423" y="1575"/>
                  </a:lnTo>
                  <a:lnTo>
                    <a:pt x="433" y="1576"/>
                  </a:lnTo>
                  <a:lnTo>
                    <a:pt x="444" y="1578"/>
                  </a:lnTo>
                  <a:lnTo>
                    <a:pt x="457" y="1581"/>
                  </a:lnTo>
                  <a:lnTo>
                    <a:pt x="470" y="1585"/>
                  </a:lnTo>
                  <a:lnTo>
                    <a:pt x="499" y="1594"/>
                  </a:lnTo>
                  <a:lnTo>
                    <a:pt x="527" y="1604"/>
                  </a:lnTo>
                  <a:lnTo>
                    <a:pt x="553" y="1616"/>
                  </a:lnTo>
                  <a:lnTo>
                    <a:pt x="575" y="1624"/>
                  </a:lnTo>
                  <a:lnTo>
                    <a:pt x="590" y="1630"/>
                  </a:lnTo>
                  <a:lnTo>
                    <a:pt x="595" y="1633"/>
                  </a:lnTo>
                  <a:lnTo>
                    <a:pt x="591" y="1661"/>
                  </a:lnTo>
                  <a:lnTo>
                    <a:pt x="537" y="1661"/>
                  </a:lnTo>
                  <a:lnTo>
                    <a:pt x="512" y="1661"/>
                  </a:lnTo>
                  <a:lnTo>
                    <a:pt x="484" y="1661"/>
                  </a:lnTo>
                  <a:lnTo>
                    <a:pt x="453" y="1661"/>
                  </a:lnTo>
                  <a:lnTo>
                    <a:pt x="423" y="1661"/>
                  </a:lnTo>
                  <a:lnTo>
                    <a:pt x="394" y="1661"/>
                  </a:lnTo>
                  <a:lnTo>
                    <a:pt x="371" y="1661"/>
                  </a:lnTo>
                  <a:lnTo>
                    <a:pt x="355" y="1661"/>
                  </a:lnTo>
                  <a:lnTo>
                    <a:pt x="350" y="1661"/>
                  </a:lnTo>
                  <a:lnTo>
                    <a:pt x="349" y="1666"/>
                  </a:lnTo>
                  <a:lnTo>
                    <a:pt x="348" y="1672"/>
                  </a:lnTo>
                  <a:lnTo>
                    <a:pt x="348" y="1677"/>
                  </a:lnTo>
                  <a:lnTo>
                    <a:pt x="349" y="1683"/>
                  </a:lnTo>
                  <a:lnTo>
                    <a:pt x="351" y="1689"/>
                  </a:lnTo>
                  <a:lnTo>
                    <a:pt x="353" y="1693"/>
                  </a:lnTo>
                  <a:lnTo>
                    <a:pt x="355" y="1698"/>
                  </a:lnTo>
                  <a:lnTo>
                    <a:pt x="358" y="1702"/>
                  </a:lnTo>
                  <a:lnTo>
                    <a:pt x="364" y="1711"/>
                  </a:lnTo>
                  <a:lnTo>
                    <a:pt x="372" y="1718"/>
                  </a:lnTo>
                  <a:lnTo>
                    <a:pt x="380" y="1724"/>
                  </a:lnTo>
                  <a:lnTo>
                    <a:pt x="387" y="1731"/>
                  </a:lnTo>
                  <a:lnTo>
                    <a:pt x="410" y="1722"/>
                  </a:lnTo>
                  <a:lnTo>
                    <a:pt x="433" y="1714"/>
                  </a:lnTo>
                  <a:lnTo>
                    <a:pt x="444" y="1711"/>
                  </a:lnTo>
                  <a:lnTo>
                    <a:pt x="453" y="1708"/>
                  </a:lnTo>
                  <a:lnTo>
                    <a:pt x="463" y="1706"/>
                  </a:lnTo>
                  <a:lnTo>
                    <a:pt x="470" y="1705"/>
                  </a:lnTo>
                  <a:lnTo>
                    <a:pt x="487" y="1707"/>
                  </a:lnTo>
                  <a:lnTo>
                    <a:pt x="511" y="1711"/>
                  </a:lnTo>
                  <a:lnTo>
                    <a:pt x="539" y="1716"/>
                  </a:lnTo>
                  <a:lnTo>
                    <a:pt x="566" y="1720"/>
                  </a:lnTo>
                  <a:lnTo>
                    <a:pt x="522" y="1779"/>
                  </a:lnTo>
                  <a:lnTo>
                    <a:pt x="518" y="1782"/>
                  </a:lnTo>
                  <a:lnTo>
                    <a:pt x="506" y="1787"/>
                  </a:lnTo>
                  <a:lnTo>
                    <a:pt x="497" y="1789"/>
                  </a:lnTo>
                  <a:lnTo>
                    <a:pt x="486" y="1790"/>
                  </a:lnTo>
                  <a:lnTo>
                    <a:pt x="473" y="1790"/>
                  </a:lnTo>
                  <a:lnTo>
                    <a:pt x="459" y="1788"/>
                  </a:lnTo>
                  <a:lnTo>
                    <a:pt x="454" y="1787"/>
                  </a:lnTo>
                  <a:lnTo>
                    <a:pt x="450" y="1788"/>
                  </a:lnTo>
                  <a:lnTo>
                    <a:pt x="446" y="1789"/>
                  </a:lnTo>
                  <a:lnTo>
                    <a:pt x="442" y="1790"/>
                  </a:lnTo>
                  <a:lnTo>
                    <a:pt x="434" y="1796"/>
                  </a:lnTo>
                  <a:lnTo>
                    <a:pt x="428" y="1803"/>
                  </a:lnTo>
                  <a:lnTo>
                    <a:pt x="422" y="1812"/>
                  </a:lnTo>
                  <a:lnTo>
                    <a:pt x="418" y="1821"/>
                  </a:lnTo>
                  <a:lnTo>
                    <a:pt x="414" y="1831"/>
                  </a:lnTo>
                  <a:lnTo>
                    <a:pt x="413" y="1841"/>
                  </a:lnTo>
                  <a:lnTo>
                    <a:pt x="414" y="1853"/>
                  </a:lnTo>
                  <a:lnTo>
                    <a:pt x="417" y="1868"/>
                  </a:lnTo>
                  <a:lnTo>
                    <a:pt x="419" y="1883"/>
                  </a:lnTo>
                  <a:lnTo>
                    <a:pt x="422" y="1899"/>
                  </a:lnTo>
                  <a:lnTo>
                    <a:pt x="428" y="1926"/>
                  </a:lnTo>
                  <a:lnTo>
                    <a:pt x="431" y="1937"/>
                  </a:lnTo>
                  <a:lnTo>
                    <a:pt x="433" y="1946"/>
                  </a:lnTo>
                  <a:lnTo>
                    <a:pt x="436" y="1955"/>
                  </a:lnTo>
                  <a:lnTo>
                    <a:pt x="439" y="1963"/>
                  </a:lnTo>
                  <a:lnTo>
                    <a:pt x="443" y="1970"/>
                  </a:lnTo>
                  <a:lnTo>
                    <a:pt x="446" y="1977"/>
                  </a:lnTo>
                  <a:lnTo>
                    <a:pt x="451" y="1983"/>
                  </a:lnTo>
                  <a:lnTo>
                    <a:pt x="455" y="1988"/>
                  </a:lnTo>
                  <a:lnTo>
                    <a:pt x="461" y="1993"/>
                  </a:lnTo>
                  <a:lnTo>
                    <a:pt x="471" y="2001"/>
                  </a:lnTo>
                  <a:lnTo>
                    <a:pt x="482" y="2008"/>
                  </a:lnTo>
                  <a:lnTo>
                    <a:pt x="493" y="2013"/>
                  </a:lnTo>
                  <a:lnTo>
                    <a:pt x="505" y="2016"/>
                  </a:lnTo>
                  <a:lnTo>
                    <a:pt x="516" y="2019"/>
                  </a:lnTo>
                  <a:lnTo>
                    <a:pt x="527" y="2020"/>
                  </a:lnTo>
                  <a:lnTo>
                    <a:pt x="538" y="2020"/>
                  </a:lnTo>
                  <a:lnTo>
                    <a:pt x="547" y="2020"/>
                  </a:lnTo>
                  <a:lnTo>
                    <a:pt x="562" y="2019"/>
                  </a:lnTo>
                  <a:lnTo>
                    <a:pt x="571" y="2018"/>
                  </a:lnTo>
                  <a:lnTo>
                    <a:pt x="586" y="2016"/>
                  </a:lnTo>
                  <a:lnTo>
                    <a:pt x="602" y="2013"/>
                  </a:lnTo>
                  <a:lnTo>
                    <a:pt x="623" y="2008"/>
                  </a:lnTo>
                  <a:lnTo>
                    <a:pt x="644" y="2003"/>
                  </a:lnTo>
                  <a:lnTo>
                    <a:pt x="690" y="1988"/>
                  </a:lnTo>
                  <a:lnTo>
                    <a:pt x="738" y="1974"/>
                  </a:lnTo>
                  <a:lnTo>
                    <a:pt x="783" y="1958"/>
                  </a:lnTo>
                  <a:lnTo>
                    <a:pt x="820" y="1946"/>
                  </a:lnTo>
                  <a:lnTo>
                    <a:pt x="845" y="1937"/>
                  </a:lnTo>
                  <a:lnTo>
                    <a:pt x="855" y="1934"/>
                  </a:lnTo>
                  <a:lnTo>
                    <a:pt x="646" y="2226"/>
                  </a:lnTo>
                  <a:lnTo>
                    <a:pt x="738" y="2538"/>
                  </a:lnTo>
                  <a:lnTo>
                    <a:pt x="766" y="2527"/>
                  </a:lnTo>
                  <a:lnTo>
                    <a:pt x="801" y="2514"/>
                  </a:lnTo>
                  <a:lnTo>
                    <a:pt x="842" y="2498"/>
                  </a:lnTo>
                  <a:lnTo>
                    <a:pt x="888" y="2482"/>
                  </a:lnTo>
                  <a:lnTo>
                    <a:pt x="939" y="2464"/>
                  </a:lnTo>
                  <a:lnTo>
                    <a:pt x="995" y="2446"/>
                  </a:lnTo>
                  <a:lnTo>
                    <a:pt x="1055" y="2426"/>
                  </a:lnTo>
                  <a:lnTo>
                    <a:pt x="1119" y="2407"/>
                  </a:lnTo>
                  <a:lnTo>
                    <a:pt x="1186" y="2387"/>
                  </a:lnTo>
                  <a:lnTo>
                    <a:pt x="1258" y="2367"/>
                  </a:lnTo>
                  <a:lnTo>
                    <a:pt x="1331" y="2347"/>
                  </a:lnTo>
                  <a:lnTo>
                    <a:pt x="1408" y="2329"/>
                  </a:lnTo>
                  <a:lnTo>
                    <a:pt x="1486" y="2310"/>
                  </a:lnTo>
                  <a:lnTo>
                    <a:pt x="1567" y="2293"/>
                  </a:lnTo>
                  <a:lnTo>
                    <a:pt x="1649" y="2278"/>
                  </a:lnTo>
                  <a:lnTo>
                    <a:pt x="1732" y="2263"/>
                  </a:lnTo>
                  <a:lnTo>
                    <a:pt x="1715" y="2234"/>
                  </a:lnTo>
                  <a:lnTo>
                    <a:pt x="1701" y="2209"/>
                  </a:lnTo>
                  <a:lnTo>
                    <a:pt x="1689" y="2185"/>
                  </a:lnTo>
                  <a:lnTo>
                    <a:pt x="1677" y="2161"/>
                  </a:lnTo>
                  <a:lnTo>
                    <a:pt x="1665" y="2135"/>
                  </a:lnTo>
                  <a:lnTo>
                    <a:pt x="1652" y="2105"/>
                  </a:lnTo>
                  <a:lnTo>
                    <a:pt x="1635" y="2070"/>
                  </a:lnTo>
                  <a:lnTo>
                    <a:pt x="1615" y="2029"/>
                  </a:lnTo>
                  <a:lnTo>
                    <a:pt x="1387" y="1505"/>
                  </a:lnTo>
                  <a:lnTo>
                    <a:pt x="1420" y="1428"/>
                  </a:lnTo>
                  <a:lnTo>
                    <a:pt x="1429" y="1431"/>
                  </a:lnTo>
                  <a:lnTo>
                    <a:pt x="1439" y="1432"/>
                  </a:lnTo>
                  <a:lnTo>
                    <a:pt x="1450" y="1433"/>
                  </a:lnTo>
                  <a:lnTo>
                    <a:pt x="1461" y="1432"/>
                  </a:lnTo>
                  <a:lnTo>
                    <a:pt x="1472" y="1431"/>
                  </a:lnTo>
                  <a:lnTo>
                    <a:pt x="1485" y="1428"/>
                  </a:lnTo>
                  <a:lnTo>
                    <a:pt x="1496" y="1425"/>
                  </a:lnTo>
                  <a:lnTo>
                    <a:pt x="1508" y="1421"/>
                  </a:lnTo>
                  <a:lnTo>
                    <a:pt x="1520" y="1416"/>
                  </a:lnTo>
                  <a:lnTo>
                    <a:pt x="1532" y="1410"/>
                  </a:lnTo>
                  <a:lnTo>
                    <a:pt x="1544" y="1404"/>
                  </a:lnTo>
                  <a:lnTo>
                    <a:pt x="1555" y="1398"/>
                  </a:lnTo>
                  <a:lnTo>
                    <a:pt x="1577" y="1384"/>
                  </a:lnTo>
                  <a:lnTo>
                    <a:pt x="1597" y="1369"/>
                  </a:lnTo>
                  <a:lnTo>
                    <a:pt x="1616" y="1352"/>
                  </a:lnTo>
                  <a:lnTo>
                    <a:pt x="1635" y="1333"/>
                  </a:lnTo>
                  <a:lnTo>
                    <a:pt x="1655" y="1313"/>
                  </a:lnTo>
                  <a:lnTo>
                    <a:pt x="1673" y="1291"/>
                  </a:lnTo>
                  <a:lnTo>
                    <a:pt x="1691" y="1269"/>
                  </a:lnTo>
                  <a:lnTo>
                    <a:pt x="1706" y="1248"/>
                  </a:lnTo>
                  <a:lnTo>
                    <a:pt x="1719" y="1228"/>
                  </a:lnTo>
                  <a:lnTo>
                    <a:pt x="1729" y="1209"/>
                  </a:lnTo>
                  <a:lnTo>
                    <a:pt x="1717" y="1204"/>
                  </a:lnTo>
                  <a:lnTo>
                    <a:pt x="1706" y="1200"/>
                  </a:lnTo>
                  <a:lnTo>
                    <a:pt x="1695" y="1198"/>
                  </a:lnTo>
                  <a:lnTo>
                    <a:pt x="1685" y="1198"/>
                  </a:lnTo>
                  <a:lnTo>
                    <a:pt x="1673" y="1200"/>
                  </a:lnTo>
                  <a:lnTo>
                    <a:pt x="1663" y="1203"/>
                  </a:lnTo>
                  <a:lnTo>
                    <a:pt x="1653" y="1208"/>
                  </a:lnTo>
                  <a:lnTo>
                    <a:pt x="1643" y="1214"/>
                  </a:lnTo>
                  <a:lnTo>
                    <a:pt x="1623" y="1230"/>
                  </a:lnTo>
                  <a:lnTo>
                    <a:pt x="1604" y="1245"/>
                  </a:lnTo>
                  <a:lnTo>
                    <a:pt x="1598" y="1248"/>
                  </a:lnTo>
                  <a:lnTo>
                    <a:pt x="1593" y="1251"/>
                  </a:lnTo>
                  <a:lnTo>
                    <a:pt x="1587" y="1253"/>
                  </a:lnTo>
                  <a:lnTo>
                    <a:pt x="1582" y="1254"/>
                  </a:lnTo>
                  <a:lnTo>
                    <a:pt x="1576" y="1255"/>
                  </a:lnTo>
                  <a:lnTo>
                    <a:pt x="1570" y="1254"/>
                  </a:lnTo>
                  <a:lnTo>
                    <a:pt x="1563" y="1253"/>
                  </a:lnTo>
                  <a:lnTo>
                    <a:pt x="1556" y="1250"/>
                  </a:lnTo>
                  <a:lnTo>
                    <a:pt x="1549" y="1247"/>
                  </a:lnTo>
                  <a:lnTo>
                    <a:pt x="1543" y="1242"/>
                  </a:lnTo>
                  <a:lnTo>
                    <a:pt x="1539" y="1238"/>
                  </a:lnTo>
                  <a:lnTo>
                    <a:pt x="1536" y="1232"/>
                  </a:lnTo>
                  <a:lnTo>
                    <a:pt x="1533" y="1227"/>
                  </a:lnTo>
                  <a:lnTo>
                    <a:pt x="1532" y="1221"/>
                  </a:lnTo>
                  <a:lnTo>
                    <a:pt x="1531" y="1213"/>
                  </a:lnTo>
                  <a:lnTo>
                    <a:pt x="1531" y="1207"/>
                  </a:lnTo>
                  <a:lnTo>
                    <a:pt x="1535" y="1177"/>
                  </a:lnTo>
                  <a:lnTo>
                    <a:pt x="1540" y="1147"/>
                  </a:lnTo>
                  <a:lnTo>
                    <a:pt x="1540" y="1140"/>
                  </a:lnTo>
                  <a:lnTo>
                    <a:pt x="1539" y="1133"/>
                  </a:lnTo>
                  <a:lnTo>
                    <a:pt x="1537" y="1127"/>
                  </a:lnTo>
                  <a:lnTo>
                    <a:pt x="1534" y="1123"/>
                  </a:lnTo>
                  <a:lnTo>
                    <a:pt x="1530" y="1120"/>
                  </a:lnTo>
                  <a:lnTo>
                    <a:pt x="1525" y="1117"/>
                  </a:lnTo>
                  <a:lnTo>
                    <a:pt x="1519" y="1115"/>
                  </a:lnTo>
                  <a:lnTo>
                    <a:pt x="1513" y="1114"/>
                  </a:lnTo>
                  <a:lnTo>
                    <a:pt x="1506" y="1114"/>
                  </a:lnTo>
                  <a:lnTo>
                    <a:pt x="1500" y="1115"/>
                  </a:lnTo>
                  <a:lnTo>
                    <a:pt x="1492" y="1117"/>
                  </a:lnTo>
                  <a:lnTo>
                    <a:pt x="1485" y="1119"/>
                  </a:lnTo>
                  <a:lnTo>
                    <a:pt x="1477" y="1122"/>
                  </a:lnTo>
                  <a:lnTo>
                    <a:pt x="1470" y="1126"/>
                  </a:lnTo>
                  <a:lnTo>
                    <a:pt x="1463" y="1131"/>
                  </a:lnTo>
                  <a:lnTo>
                    <a:pt x="1456" y="1136"/>
                  </a:lnTo>
                  <a:lnTo>
                    <a:pt x="1449" y="1143"/>
                  </a:lnTo>
                  <a:lnTo>
                    <a:pt x="1440" y="1147"/>
                  </a:lnTo>
                  <a:lnTo>
                    <a:pt x="1431" y="1150"/>
                  </a:lnTo>
                  <a:lnTo>
                    <a:pt x="1422" y="1152"/>
                  </a:lnTo>
                  <a:lnTo>
                    <a:pt x="1412" y="1154"/>
                  </a:lnTo>
                  <a:lnTo>
                    <a:pt x="1401" y="1154"/>
                  </a:lnTo>
                  <a:lnTo>
                    <a:pt x="1390" y="1153"/>
                  </a:lnTo>
                  <a:lnTo>
                    <a:pt x="1379" y="1152"/>
                  </a:lnTo>
                  <a:lnTo>
                    <a:pt x="1368" y="1149"/>
                  </a:lnTo>
                  <a:lnTo>
                    <a:pt x="1356" y="1146"/>
                  </a:lnTo>
                  <a:lnTo>
                    <a:pt x="1345" y="1141"/>
                  </a:lnTo>
                  <a:lnTo>
                    <a:pt x="1334" y="1135"/>
                  </a:lnTo>
                  <a:lnTo>
                    <a:pt x="1322" y="1129"/>
                  </a:lnTo>
                  <a:lnTo>
                    <a:pt x="1312" y="1122"/>
                  </a:lnTo>
                  <a:lnTo>
                    <a:pt x="1302" y="1114"/>
                  </a:lnTo>
                  <a:lnTo>
                    <a:pt x="1292" y="1105"/>
                  </a:lnTo>
                  <a:lnTo>
                    <a:pt x="1265" y="1080"/>
                  </a:lnTo>
                  <a:lnTo>
                    <a:pt x="1224" y="1044"/>
                  </a:lnTo>
                  <a:lnTo>
                    <a:pt x="1173" y="1001"/>
                  </a:lnTo>
                  <a:lnTo>
                    <a:pt x="1116" y="955"/>
                  </a:lnTo>
                  <a:lnTo>
                    <a:pt x="1059" y="909"/>
                  </a:lnTo>
                  <a:lnTo>
                    <a:pt x="1002" y="866"/>
                  </a:lnTo>
                  <a:lnTo>
                    <a:pt x="977" y="846"/>
                  </a:lnTo>
                  <a:lnTo>
                    <a:pt x="953" y="830"/>
                  </a:lnTo>
                  <a:lnTo>
                    <a:pt x="933" y="815"/>
                  </a:lnTo>
                  <a:lnTo>
                    <a:pt x="914" y="804"/>
                  </a:lnTo>
                  <a:lnTo>
                    <a:pt x="891" y="792"/>
                  </a:lnTo>
                  <a:lnTo>
                    <a:pt x="866" y="780"/>
                  </a:lnTo>
                  <a:lnTo>
                    <a:pt x="840" y="770"/>
                  </a:lnTo>
                  <a:lnTo>
                    <a:pt x="815" y="761"/>
                  </a:lnTo>
                  <a:lnTo>
                    <a:pt x="788" y="753"/>
                  </a:lnTo>
                  <a:lnTo>
                    <a:pt x="761" y="745"/>
                  </a:lnTo>
                  <a:lnTo>
                    <a:pt x="734" y="740"/>
                  </a:lnTo>
                  <a:lnTo>
                    <a:pt x="707" y="735"/>
                  </a:lnTo>
                  <a:lnTo>
                    <a:pt x="679" y="732"/>
                  </a:lnTo>
                  <a:lnTo>
                    <a:pt x="652" y="730"/>
                  </a:lnTo>
                  <a:lnTo>
                    <a:pt x="625" y="728"/>
                  </a:lnTo>
                  <a:lnTo>
                    <a:pt x="599" y="728"/>
                  </a:lnTo>
                  <a:lnTo>
                    <a:pt x="572" y="729"/>
                  </a:lnTo>
                  <a:lnTo>
                    <a:pt x="548" y="730"/>
                  </a:lnTo>
                  <a:lnTo>
                    <a:pt x="523" y="733"/>
                  </a:lnTo>
                  <a:lnTo>
                    <a:pt x="500" y="737"/>
                  </a:lnTo>
                  <a:lnTo>
                    <a:pt x="474" y="742"/>
                  </a:lnTo>
                  <a:lnTo>
                    <a:pt x="449" y="749"/>
                  </a:lnTo>
                  <a:lnTo>
                    <a:pt x="428" y="756"/>
                  </a:lnTo>
                  <a:lnTo>
                    <a:pt x="408" y="762"/>
                  </a:lnTo>
                  <a:lnTo>
                    <a:pt x="390" y="767"/>
                  </a:lnTo>
                  <a:lnTo>
                    <a:pt x="374" y="770"/>
                  </a:lnTo>
                  <a:lnTo>
                    <a:pt x="367" y="771"/>
                  </a:lnTo>
                  <a:lnTo>
                    <a:pt x="361" y="771"/>
                  </a:lnTo>
                  <a:lnTo>
                    <a:pt x="355" y="770"/>
                  </a:lnTo>
                  <a:lnTo>
                    <a:pt x="350" y="768"/>
                  </a:lnTo>
                  <a:lnTo>
                    <a:pt x="260" y="628"/>
                  </a:lnTo>
                  <a:lnTo>
                    <a:pt x="274" y="619"/>
                  </a:lnTo>
                  <a:lnTo>
                    <a:pt x="297" y="631"/>
                  </a:lnTo>
                  <a:lnTo>
                    <a:pt x="322" y="643"/>
                  </a:lnTo>
                  <a:lnTo>
                    <a:pt x="334" y="647"/>
                  </a:lnTo>
                  <a:lnTo>
                    <a:pt x="348" y="649"/>
                  </a:lnTo>
                  <a:lnTo>
                    <a:pt x="355" y="649"/>
                  </a:lnTo>
                  <a:lnTo>
                    <a:pt x="362" y="648"/>
                  </a:lnTo>
                  <a:lnTo>
                    <a:pt x="369" y="647"/>
                  </a:lnTo>
                  <a:lnTo>
                    <a:pt x="376" y="645"/>
                  </a:lnTo>
                  <a:lnTo>
                    <a:pt x="396" y="639"/>
                  </a:lnTo>
                  <a:lnTo>
                    <a:pt x="423" y="633"/>
                  </a:lnTo>
                  <a:lnTo>
                    <a:pt x="455" y="625"/>
                  </a:lnTo>
                  <a:lnTo>
                    <a:pt x="493" y="617"/>
                  </a:lnTo>
                  <a:lnTo>
                    <a:pt x="534" y="611"/>
                  </a:lnTo>
                  <a:lnTo>
                    <a:pt x="579" y="605"/>
                  </a:lnTo>
                  <a:lnTo>
                    <a:pt x="601" y="603"/>
                  </a:lnTo>
                  <a:lnTo>
                    <a:pt x="624" y="601"/>
                  </a:lnTo>
                  <a:lnTo>
                    <a:pt x="645" y="600"/>
                  </a:lnTo>
                  <a:lnTo>
                    <a:pt x="668" y="600"/>
                  </a:lnTo>
                  <a:lnTo>
                    <a:pt x="703" y="600"/>
                  </a:lnTo>
                  <a:lnTo>
                    <a:pt x="738" y="602"/>
                  </a:lnTo>
                  <a:lnTo>
                    <a:pt x="774" y="605"/>
                  </a:lnTo>
                  <a:lnTo>
                    <a:pt x="809" y="609"/>
                  </a:lnTo>
                  <a:lnTo>
                    <a:pt x="845" y="614"/>
                  </a:lnTo>
                  <a:lnTo>
                    <a:pt x="881" y="620"/>
                  </a:lnTo>
                  <a:lnTo>
                    <a:pt x="916" y="627"/>
                  </a:lnTo>
                  <a:lnTo>
                    <a:pt x="951" y="636"/>
                  </a:lnTo>
                  <a:lnTo>
                    <a:pt x="984" y="644"/>
                  </a:lnTo>
                  <a:lnTo>
                    <a:pt x="1016" y="652"/>
                  </a:lnTo>
                  <a:lnTo>
                    <a:pt x="1046" y="661"/>
                  </a:lnTo>
                  <a:lnTo>
                    <a:pt x="1075" y="671"/>
                  </a:lnTo>
                  <a:lnTo>
                    <a:pt x="1103" y="679"/>
                  </a:lnTo>
                  <a:lnTo>
                    <a:pt x="1128" y="688"/>
                  </a:lnTo>
                  <a:lnTo>
                    <a:pt x="1149" y="696"/>
                  </a:lnTo>
                  <a:lnTo>
                    <a:pt x="1170" y="704"/>
                  </a:lnTo>
                  <a:lnTo>
                    <a:pt x="1171" y="716"/>
                  </a:lnTo>
                  <a:lnTo>
                    <a:pt x="1173" y="727"/>
                  </a:lnTo>
                  <a:lnTo>
                    <a:pt x="1176" y="738"/>
                  </a:lnTo>
                  <a:lnTo>
                    <a:pt x="1181" y="750"/>
                  </a:lnTo>
                  <a:lnTo>
                    <a:pt x="1187" y="762"/>
                  </a:lnTo>
                  <a:lnTo>
                    <a:pt x="1194" y="773"/>
                  </a:lnTo>
                  <a:lnTo>
                    <a:pt x="1201" y="784"/>
                  </a:lnTo>
                  <a:lnTo>
                    <a:pt x="1211" y="797"/>
                  </a:lnTo>
                  <a:lnTo>
                    <a:pt x="1220" y="808"/>
                  </a:lnTo>
                  <a:lnTo>
                    <a:pt x="1231" y="819"/>
                  </a:lnTo>
                  <a:lnTo>
                    <a:pt x="1241" y="831"/>
                  </a:lnTo>
                  <a:lnTo>
                    <a:pt x="1254" y="842"/>
                  </a:lnTo>
                  <a:lnTo>
                    <a:pt x="1278" y="863"/>
                  </a:lnTo>
                  <a:lnTo>
                    <a:pt x="1306" y="885"/>
                  </a:lnTo>
                  <a:lnTo>
                    <a:pt x="1334" y="905"/>
                  </a:lnTo>
                  <a:lnTo>
                    <a:pt x="1362" y="922"/>
                  </a:lnTo>
                  <a:lnTo>
                    <a:pt x="1391" y="938"/>
                  </a:lnTo>
                  <a:lnTo>
                    <a:pt x="1420" y="953"/>
                  </a:lnTo>
                  <a:lnTo>
                    <a:pt x="1448" y="965"/>
                  </a:lnTo>
                  <a:lnTo>
                    <a:pt x="1473" y="975"/>
                  </a:lnTo>
                  <a:lnTo>
                    <a:pt x="1487" y="979"/>
                  </a:lnTo>
                  <a:lnTo>
                    <a:pt x="1498" y="983"/>
                  </a:lnTo>
                  <a:lnTo>
                    <a:pt x="1509" y="985"/>
                  </a:lnTo>
                  <a:lnTo>
                    <a:pt x="1519" y="987"/>
                  </a:lnTo>
                  <a:lnTo>
                    <a:pt x="1536" y="988"/>
                  </a:lnTo>
                  <a:lnTo>
                    <a:pt x="1552" y="989"/>
                  </a:lnTo>
                  <a:lnTo>
                    <a:pt x="1567" y="990"/>
                  </a:lnTo>
                  <a:lnTo>
                    <a:pt x="1582" y="989"/>
                  </a:lnTo>
                  <a:lnTo>
                    <a:pt x="1595" y="988"/>
                  </a:lnTo>
                  <a:lnTo>
                    <a:pt x="1609" y="986"/>
                  </a:lnTo>
                  <a:lnTo>
                    <a:pt x="1621" y="983"/>
                  </a:lnTo>
                  <a:lnTo>
                    <a:pt x="1633" y="980"/>
                  </a:lnTo>
                  <a:lnTo>
                    <a:pt x="1646" y="976"/>
                  </a:lnTo>
                  <a:lnTo>
                    <a:pt x="1657" y="972"/>
                  </a:lnTo>
                  <a:lnTo>
                    <a:pt x="1667" y="968"/>
                  </a:lnTo>
                  <a:lnTo>
                    <a:pt x="1678" y="963"/>
                  </a:lnTo>
                  <a:lnTo>
                    <a:pt x="1699" y="953"/>
                  </a:lnTo>
                  <a:lnTo>
                    <a:pt x="1720" y="940"/>
                  </a:lnTo>
                  <a:lnTo>
                    <a:pt x="1488" y="737"/>
                  </a:lnTo>
                  <a:lnTo>
                    <a:pt x="1611" y="581"/>
                  </a:lnTo>
                  <a:lnTo>
                    <a:pt x="1619" y="589"/>
                  </a:lnTo>
                  <a:lnTo>
                    <a:pt x="1642" y="611"/>
                  </a:lnTo>
                  <a:lnTo>
                    <a:pt x="1674" y="642"/>
                  </a:lnTo>
                  <a:lnTo>
                    <a:pt x="1712" y="679"/>
                  </a:lnTo>
                  <a:lnTo>
                    <a:pt x="1751" y="718"/>
                  </a:lnTo>
                  <a:lnTo>
                    <a:pt x="1787" y="754"/>
                  </a:lnTo>
                  <a:lnTo>
                    <a:pt x="1816" y="784"/>
                  </a:lnTo>
                  <a:lnTo>
                    <a:pt x="1834" y="804"/>
                  </a:lnTo>
                  <a:lnTo>
                    <a:pt x="1836" y="796"/>
                  </a:lnTo>
                  <a:lnTo>
                    <a:pt x="1838" y="787"/>
                  </a:lnTo>
                  <a:lnTo>
                    <a:pt x="1838" y="775"/>
                  </a:lnTo>
                  <a:lnTo>
                    <a:pt x="1836" y="765"/>
                  </a:lnTo>
                  <a:lnTo>
                    <a:pt x="1833" y="742"/>
                  </a:lnTo>
                  <a:lnTo>
                    <a:pt x="1829" y="723"/>
                  </a:lnTo>
                  <a:close/>
                  <a:moveTo>
                    <a:pt x="432" y="959"/>
                  </a:moveTo>
                  <a:lnTo>
                    <a:pt x="436" y="957"/>
                  </a:lnTo>
                  <a:lnTo>
                    <a:pt x="448" y="950"/>
                  </a:lnTo>
                  <a:lnTo>
                    <a:pt x="468" y="940"/>
                  </a:lnTo>
                  <a:lnTo>
                    <a:pt x="493" y="928"/>
                  </a:lnTo>
                  <a:lnTo>
                    <a:pt x="523" y="915"/>
                  </a:lnTo>
                  <a:lnTo>
                    <a:pt x="556" y="902"/>
                  </a:lnTo>
                  <a:lnTo>
                    <a:pt x="572" y="896"/>
                  </a:lnTo>
                  <a:lnTo>
                    <a:pt x="590" y="891"/>
                  </a:lnTo>
                  <a:lnTo>
                    <a:pt x="608" y="886"/>
                  </a:lnTo>
                  <a:lnTo>
                    <a:pt x="626" y="882"/>
                  </a:lnTo>
                  <a:lnTo>
                    <a:pt x="639" y="879"/>
                  </a:lnTo>
                  <a:lnTo>
                    <a:pt x="651" y="877"/>
                  </a:lnTo>
                  <a:lnTo>
                    <a:pt x="665" y="876"/>
                  </a:lnTo>
                  <a:lnTo>
                    <a:pt x="678" y="876"/>
                  </a:lnTo>
                  <a:lnTo>
                    <a:pt x="691" y="876"/>
                  </a:lnTo>
                  <a:lnTo>
                    <a:pt x="705" y="876"/>
                  </a:lnTo>
                  <a:lnTo>
                    <a:pt x="718" y="877"/>
                  </a:lnTo>
                  <a:lnTo>
                    <a:pt x="731" y="879"/>
                  </a:lnTo>
                  <a:lnTo>
                    <a:pt x="758" y="883"/>
                  </a:lnTo>
                  <a:lnTo>
                    <a:pt x="785" y="890"/>
                  </a:lnTo>
                  <a:lnTo>
                    <a:pt x="812" y="898"/>
                  </a:lnTo>
                  <a:lnTo>
                    <a:pt x="838" y="908"/>
                  </a:lnTo>
                  <a:lnTo>
                    <a:pt x="864" y="919"/>
                  </a:lnTo>
                  <a:lnTo>
                    <a:pt x="889" y="931"/>
                  </a:lnTo>
                  <a:lnTo>
                    <a:pt x="914" y="945"/>
                  </a:lnTo>
                  <a:lnTo>
                    <a:pt x="939" y="959"/>
                  </a:lnTo>
                  <a:lnTo>
                    <a:pt x="962" y="973"/>
                  </a:lnTo>
                  <a:lnTo>
                    <a:pt x="985" y="990"/>
                  </a:lnTo>
                  <a:lnTo>
                    <a:pt x="1006" y="1005"/>
                  </a:lnTo>
                  <a:lnTo>
                    <a:pt x="1028" y="1021"/>
                  </a:lnTo>
                  <a:lnTo>
                    <a:pt x="1007" y="1053"/>
                  </a:lnTo>
                  <a:lnTo>
                    <a:pt x="851" y="1090"/>
                  </a:lnTo>
                  <a:lnTo>
                    <a:pt x="844" y="1086"/>
                  </a:lnTo>
                  <a:lnTo>
                    <a:pt x="838" y="1081"/>
                  </a:lnTo>
                  <a:lnTo>
                    <a:pt x="831" y="1077"/>
                  </a:lnTo>
                  <a:lnTo>
                    <a:pt x="823" y="1074"/>
                  </a:lnTo>
                  <a:lnTo>
                    <a:pt x="806" y="1067"/>
                  </a:lnTo>
                  <a:lnTo>
                    <a:pt x="787" y="1062"/>
                  </a:lnTo>
                  <a:lnTo>
                    <a:pt x="767" y="1057"/>
                  </a:lnTo>
                  <a:lnTo>
                    <a:pt x="746" y="1055"/>
                  </a:lnTo>
                  <a:lnTo>
                    <a:pt x="723" y="1054"/>
                  </a:lnTo>
                  <a:lnTo>
                    <a:pt x="700" y="1054"/>
                  </a:lnTo>
                  <a:lnTo>
                    <a:pt x="680" y="1056"/>
                  </a:lnTo>
                  <a:lnTo>
                    <a:pt x="661" y="1059"/>
                  </a:lnTo>
                  <a:lnTo>
                    <a:pt x="644" y="1063"/>
                  </a:lnTo>
                  <a:lnTo>
                    <a:pt x="629" y="1067"/>
                  </a:lnTo>
                  <a:lnTo>
                    <a:pt x="607" y="1074"/>
                  </a:lnTo>
                  <a:lnTo>
                    <a:pt x="600" y="1078"/>
                  </a:lnTo>
                  <a:lnTo>
                    <a:pt x="631" y="1127"/>
                  </a:lnTo>
                  <a:lnTo>
                    <a:pt x="559" y="1146"/>
                  </a:lnTo>
                  <a:lnTo>
                    <a:pt x="546" y="1130"/>
                  </a:lnTo>
                  <a:lnTo>
                    <a:pt x="532" y="1114"/>
                  </a:lnTo>
                  <a:lnTo>
                    <a:pt x="517" y="1098"/>
                  </a:lnTo>
                  <a:lnTo>
                    <a:pt x="501" y="1083"/>
                  </a:lnTo>
                  <a:lnTo>
                    <a:pt x="483" y="1070"/>
                  </a:lnTo>
                  <a:lnTo>
                    <a:pt x="466" y="1057"/>
                  </a:lnTo>
                  <a:lnTo>
                    <a:pt x="458" y="1052"/>
                  </a:lnTo>
                  <a:lnTo>
                    <a:pt x="448" y="1048"/>
                  </a:lnTo>
                  <a:lnTo>
                    <a:pt x="440" y="1044"/>
                  </a:lnTo>
                  <a:lnTo>
                    <a:pt x="432" y="1041"/>
                  </a:lnTo>
                  <a:lnTo>
                    <a:pt x="432" y="959"/>
                  </a:lnTo>
                  <a:close/>
                  <a:moveTo>
                    <a:pt x="195" y="600"/>
                  </a:moveTo>
                  <a:lnTo>
                    <a:pt x="191" y="586"/>
                  </a:lnTo>
                  <a:lnTo>
                    <a:pt x="189" y="574"/>
                  </a:lnTo>
                  <a:lnTo>
                    <a:pt x="187" y="561"/>
                  </a:lnTo>
                  <a:lnTo>
                    <a:pt x="186" y="548"/>
                  </a:lnTo>
                  <a:lnTo>
                    <a:pt x="186" y="535"/>
                  </a:lnTo>
                  <a:lnTo>
                    <a:pt x="186" y="523"/>
                  </a:lnTo>
                  <a:lnTo>
                    <a:pt x="187" y="510"/>
                  </a:lnTo>
                  <a:lnTo>
                    <a:pt x="189" y="498"/>
                  </a:lnTo>
                  <a:lnTo>
                    <a:pt x="191" y="486"/>
                  </a:lnTo>
                  <a:lnTo>
                    <a:pt x="194" y="474"/>
                  </a:lnTo>
                  <a:lnTo>
                    <a:pt x="197" y="461"/>
                  </a:lnTo>
                  <a:lnTo>
                    <a:pt x="201" y="450"/>
                  </a:lnTo>
                  <a:lnTo>
                    <a:pt x="209" y="427"/>
                  </a:lnTo>
                  <a:lnTo>
                    <a:pt x="220" y="405"/>
                  </a:lnTo>
                  <a:lnTo>
                    <a:pt x="231" y="384"/>
                  </a:lnTo>
                  <a:lnTo>
                    <a:pt x="243" y="364"/>
                  </a:lnTo>
                  <a:lnTo>
                    <a:pt x="255" y="345"/>
                  </a:lnTo>
                  <a:lnTo>
                    <a:pt x="268" y="329"/>
                  </a:lnTo>
                  <a:lnTo>
                    <a:pt x="280" y="312"/>
                  </a:lnTo>
                  <a:lnTo>
                    <a:pt x="292" y="299"/>
                  </a:lnTo>
                  <a:lnTo>
                    <a:pt x="303" y="287"/>
                  </a:lnTo>
                  <a:lnTo>
                    <a:pt x="313" y="276"/>
                  </a:lnTo>
                  <a:lnTo>
                    <a:pt x="391" y="454"/>
                  </a:lnTo>
                  <a:lnTo>
                    <a:pt x="367" y="467"/>
                  </a:lnTo>
                  <a:lnTo>
                    <a:pt x="342" y="484"/>
                  </a:lnTo>
                  <a:lnTo>
                    <a:pt x="315" y="502"/>
                  </a:lnTo>
                  <a:lnTo>
                    <a:pt x="287" y="522"/>
                  </a:lnTo>
                  <a:lnTo>
                    <a:pt x="262" y="542"/>
                  </a:lnTo>
                  <a:lnTo>
                    <a:pt x="236" y="563"/>
                  </a:lnTo>
                  <a:lnTo>
                    <a:pt x="213" y="581"/>
                  </a:lnTo>
                  <a:lnTo>
                    <a:pt x="195" y="600"/>
                  </a:lnTo>
                  <a:close/>
                  <a:moveTo>
                    <a:pt x="914" y="445"/>
                  </a:moveTo>
                  <a:lnTo>
                    <a:pt x="907" y="440"/>
                  </a:lnTo>
                  <a:lnTo>
                    <a:pt x="899" y="436"/>
                  </a:lnTo>
                  <a:lnTo>
                    <a:pt x="889" y="432"/>
                  </a:lnTo>
                  <a:lnTo>
                    <a:pt x="879" y="428"/>
                  </a:lnTo>
                  <a:lnTo>
                    <a:pt x="858" y="422"/>
                  </a:lnTo>
                  <a:lnTo>
                    <a:pt x="833" y="417"/>
                  </a:lnTo>
                  <a:lnTo>
                    <a:pt x="805" y="414"/>
                  </a:lnTo>
                  <a:lnTo>
                    <a:pt x="778" y="411"/>
                  </a:lnTo>
                  <a:lnTo>
                    <a:pt x="748" y="409"/>
                  </a:lnTo>
                  <a:lnTo>
                    <a:pt x="717" y="408"/>
                  </a:lnTo>
                  <a:lnTo>
                    <a:pt x="686" y="408"/>
                  </a:lnTo>
                  <a:lnTo>
                    <a:pt x="656" y="409"/>
                  </a:lnTo>
                  <a:lnTo>
                    <a:pt x="626" y="410"/>
                  </a:lnTo>
                  <a:lnTo>
                    <a:pt x="596" y="412"/>
                  </a:lnTo>
                  <a:lnTo>
                    <a:pt x="569" y="415"/>
                  </a:lnTo>
                  <a:lnTo>
                    <a:pt x="544" y="418"/>
                  </a:lnTo>
                  <a:lnTo>
                    <a:pt x="520" y="422"/>
                  </a:lnTo>
                  <a:lnTo>
                    <a:pt x="500" y="426"/>
                  </a:lnTo>
                  <a:lnTo>
                    <a:pt x="427" y="217"/>
                  </a:lnTo>
                  <a:lnTo>
                    <a:pt x="438" y="209"/>
                  </a:lnTo>
                  <a:lnTo>
                    <a:pt x="449" y="202"/>
                  </a:lnTo>
                  <a:lnTo>
                    <a:pt x="463" y="195"/>
                  </a:lnTo>
                  <a:lnTo>
                    <a:pt x="476" y="188"/>
                  </a:lnTo>
                  <a:lnTo>
                    <a:pt x="491" y="183"/>
                  </a:lnTo>
                  <a:lnTo>
                    <a:pt x="507" y="177"/>
                  </a:lnTo>
                  <a:lnTo>
                    <a:pt x="522" y="172"/>
                  </a:lnTo>
                  <a:lnTo>
                    <a:pt x="539" y="167"/>
                  </a:lnTo>
                  <a:lnTo>
                    <a:pt x="556" y="163"/>
                  </a:lnTo>
                  <a:lnTo>
                    <a:pt x="573" y="160"/>
                  </a:lnTo>
                  <a:lnTo>
                    <a:pt x="591" y="156"/>
                  </a:lnTo>
                  <a:lnTo>
                    <a:pt x="609" y="153"/>
                  </a:lnTo>
                  <a:lnTo>
                    <a:pt x="628" y="151"/>
                  </a:lnTo>
                  <a:lnTo>
                    <a:pt x="645" y="149"/>
                  </a:lnTo>
                  <a:lnTo>
                    <a:pt x="664" y="148"/>
                  </a:lnTo>
                  <a:lnTo>
                    <a:pt x="682" y="148"/>
                  </a:lnTo>
                  <a:lnTo>
                    <a:pt x="718" y="149"/>
                  </a:lnTo>
                  <a:lnTo>
                    <a:pt x="755" y="152"/>
                  </a:lnTo>
                  <a:lnTo>
                    <a:pt x="791" y="157"/>
                  </a:lnTo>
                  <a:lnTo>
                    <a:pt x="827" y="165"/>
                  </a:lnTo>
                  <a:lnTo>
                    <a:pt x="862" y="173"/>
                  </a:lnTo>
                  <a:lnTo>
                    <a:pt x="895" y="183"/>
                  </a:lnTo>
                  <a:lnTo>
                    <a:pt x="911" y="188"/>
                  </a:lnTo>
                  <a:lnTo>
                    <a:pt x="926" y="194"/>
                  </a:lnTo>
                  <a:lnTo>
                    <a:pt x="941" y="201"/>
                  </a:lnTo>
                  <a:lnTo>
                    <a:pt x="955" y="208"/>
                  </a:lnTo>
                  <a:lnTo>
                    <a:pt x="914" y="445"/>
                  </a:lnTo>
                  <a:close/>
                  <a:moveTo>
                    <a:pt x="1387" y="659"/>
                  </a:moveTo>
                  <a:lnTo>
                    <a:pt x="1346" y="634"/>
                  </a:lnTo>
                  <a:lnTo>
                    <a:pt x="1298" y="607"/>
                  </a:lnTo>
                  <a:lnTo>
                    <a:pt x="1247" y="579"/>
                  </a:lnTo>
                  <a:lnTo>
                    <a:pt x="1194" y="553"/>
                  </a:lnTo>
                  <a:lnTo>
                    <a:pt x="1144" y="529"/>
                  </a:lnTo>
                  <a:lnTo>
                    <a:pt x="1099" y="507"/>
                  </a:lnTo>
                  <a:lnTo>
                    <a:pt x="1061" y="491"/>
                  </a:lnTo>
                  <a:lnTo>
                    <a:pt x="1032" y="481"/>
                  </a:lnTo>
                  <a:lnTo>
                    <a:pt x="1119" y="258"/>
                  </a:lnTo>
                  <a:lnTo>
                    <a:pt x="1154" y="276"/>
                  </a:lnTo>
                  <a:lnTo>
                    <a:pt x="1203" y="305"/>
                  </a:lnTo>
                  <a:lnTo>
                    <a:pt x="1261" y="339"/>
                  </a:lnTo>
                  <a:lnTo>
                    <a:pt x="1322" y="377"/>
                  </a:lnTo>
                  <a:lnTo>
                    <a:pt x="1382" y="414"/>
                  </a:lnTo>
                  <a:lnTo>
                    <a:pt x="1434" y="449"/>
                  </a:lnTo>
                  <a:lnTo>
                    <a:pt x="1457" y="465"/>
                  </a:lnTo>
                  <a:lnTo>
                    <a:pt x="1476" y="479"/>
                  </a:lnTo>
                  <a:lnTo>
                    <a:pt x="1491" y="490"/>
                  </a:lnTo>
                  <a:lnTo>
                    <a:pt x="1501" y="499"/>
                  </a:lnTo>
                  <a:lnTo>
                    <a:pt x="1387" y="6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4805E405-9730-0743-85EE-42E6556295C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" y="1745"/>
              <a:ext cx="273" cy="342"/>
            </a:xfrm>
            <a:custGeom>
              <a:avLst/>
              <a:gdLst>
                <a:gd name="T0" fmla="*/ 0 w 809"/>
                <a:gd name="T1" fmla="*/ 799 h 1028"/>
                <a:gd name="T2" fmla="*/ 19 w 809"/>
                <a:gd name="T3" fmla="*/ 807 h 1028"/>
                <a:gd name="T4" fmla="*/ 38 w 809"/>
                <a:gd name="T5" fmla="*/ 817 h 1028"/>
                <a:gd name="T6" fmla="*/ 60 w 809"/>
                <a:gd name="T7" fmla="*/ 829 h 1028"/>
                <a:gd name="T8" fmla="*/ 83 w 809"/>
                <a:gd name="T9" fmla="*/ 843 h 1028"/>
                <a:gd name="T10" fmla="*/ 107 w 809"/>
                <a:gd name="T11" fmla="*/ 860 h 1028"/>
                <a:gd name="T12" fmla="*/ 132 w 809"/>
                <a:gd name="T13" fmla="*/ 876 h 1028"/>
                <a:gd name="T14" fmla="*/ 156 w 809"/>
                <a:gd name="T15" fmla="*/ 894 h 1028"/>
                <a:gd name="T16" fmla="*/ 180 w 809"/>
                <a:gd name="T17" fmla="*/ 912 h 1028"/>
                <a:gd name="T18" fmla="*/ 227 w 809"/>
                <a:gd name="T19" fmla="*/ 948 h 1028"/>
                <a:gd name="T20" fmla="*/ 269 w 809"/>
                <a:gd name="T21" fmla="*/ 982 h 1028"/>
                <a:gd name="T22" fmla="*/ 303 w 809"/>
                <a:gd name="T23" fmla="*/ 1009 h 1028"/>
                <a:gd name="T24" fmla="*/ 327 w 809"/>
                <a:gd name="T25" fmla="*/ 1028 h 1028"/>
                <a:gd name="T26" fmla="*/ 809 w 809"/>
                <a:gd name="T27" fmla="*/ 0 h 1028"/>
                <a:gd name="T28" fmla="*/ 0 w 809"/>
                <a:gd name="T29" fmla="*/ 799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9" h="1028">
                  <a:moveTo>
                    <a:pt x="0" y="799"/>
                  </a:moveTo>
                  <a:lnTo>
                    <a:pt x="19" y="807"/>
                  </a:lnTo>
                  <a:lnTo>
                    <a:pt x="38" y="817"/>
                  </a:lnTo>
                  <a:lnTo>
                    <a:pt x="60" y="829"/>
                  </a:lnTo>
                  <a:lnTo>
                    <a:pt x="83" y="843"/>
                  </a:lnTo>
                  <a:lnTo>
                    <a:pt x="107" y="860"/>
                  </a:lnTo>
                  <a:lnTo>
                    <a:pt x="132" y="876"/>
                  </a:lnTo>
                  <a:lnTo>
                    <a:pt x="156" y="894"/>
                  </a:lnTo>
                  <a:lnTo>
                    <a:pt x="180" y="912"/>
                  </a:lnTo>
                  <a:lnTo>
                    <a:pt x="227" y="948"/>
                  </a:lnTo>
                  <a:lnTo>
                    <a:pt x="269" y="982"/>
                  </a:lnTo>
                  <a:lnTo>
                    <a:pt x="303" y="1009"/>
                  </a:lnTo>
                  <a:lnTo>
                    <a:pt x="327" y="1028"/>
                  </a:lnTo>
                  <a:lnTo>
                    <a:pt x="809" y="0"/>
                  </a:lnTo>
                  <a:lnTo>
                    <a:pt x="0" y="7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60104502-503E-1A43-979E-254C2920258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2" y="3035"/>
              <a:ext cx="144" cy="144"/>
            </a:xfrm>
            <a:custGeom>
              <a:avLst/>
              <a:gdLst>
                <a:gd name="T0" fmla="*/ 249 w 434"/>
                <a:gd name="T1" fmla="*/ 2 h 446"/>
                <a:gd name="T2" fmla="*/ 318 w 434"/>
                <a:gd name="T3" fmla="*/ 25 h 446"/>
                <a:gd name="T4" fmla="*/ 376 w 434"/>
                <a:gd name="T5" fmla="*/ 69 h 446"/>
                <a:gd name="T6" fmla="*/ 401 w 434"/>
                <a:gd name="T7" fmla="*/ 103 h 446"/>
                <a:gd name="T8" fmla="*/ 421 w 434"/>
                <a:gd name="T9" fmla="*/ 142 h 446"/>
                <a:gd name="T10" fmla="*/ 431 w 434"/>
                <a:gd name="T11" fmla="*/ 186 h 446"/>
                <a:gd name="T12" fmla="*/ 434 w 434"/>
                <a:gd name="T13" fmla="*/ 235 h 446"/>
                <a:gd name="T14" fmla="*/ 427 w 434"/>
                <a:gd name="T15" fmla="*/ 282 h 446"/>
                <a:gd name="T16" fmla="*/ 411 w 434"/>
                <a:gd name="T17" fmla="*/ 324 h 446"/>
                <a:gd name="T18" fmla="*/ 390 w 434"/>
                <a:gd name="T19" fmla="*/ 361 h 446"/>
                <a:gd name="T20" fmla="*/ 361 w 434"/>
                <a:gd name="T21" fmla="*/ 391 h 446"/>
                <a:gd name="T22" fmla="*/ 318 w 434"/>
                <a:gd name="T23" fmla="*/ 420 h 446"/>
                <a:gd name="T24" fmla="*/ 270 w 434"/>
                <a:gd name="T25" fmla="*/ 439 h 446"/>
                <a:gd name="T26" fmla="*/ 228 w 434"/>
                <a:gd name="T27" fmla="*/ 445 h 446"/>
                <a:gd name="T28" fmla="*/ 186 w 434"/>
                <a:gd name="T29" fmla="*/ 443 h 446"/>
                <a:gd name="T30" fmla="*/ 145 w 434"/>
                <a:gd name="T31" fmla="*/ 433 h 446"/>
                <a:gd name="T32" fmla="*/ 107 w 434"/>
                <a:gd name="T33" fmla="*/ 415 h 446"/>
                <a:gd name="T34" fmla="*/ 74 w 434"/>
                <a:gd name="T35" fmla="*/ 391 h 446"/>
                <a:gd name="T36" fmla="*/ 45 w 434"/>
                <a:gd name="T37" fmla="*/ 361 h 446"/>
                <a:gd name="T38" fmla="*/ 23 w 434"/>
                <a:gd name="T39" fmla="*/ 324 h 446"/>
                <a:gd name="T40" fmla="*/ 7 w 434"/>
                <a:gd name="T41" fmla="*/ 282 h 446"/>
                <a:gd name="T42" fmla="*/ 1 w 434"/>
                <a:gd name="T43" fmla="*/ 235 h 446"/>
                <a:gd name="T44" fmla="*/ 3 w 434"/>
                <a:gd name="T45" fmla="*/ 186 h 446"/>
                <a:gd name="T46" fmla="*/ 14 w 434"/>
                <a:gd name="T47" fmla="*/ 142 h 446"/>
                <a:gd name="T48" fmla="*/ 33 w 434"/>
                <a:gd name="T49" fmla="*/ 103 h 446"/>
                <a:gd name="T50" fmla="*/ 58 w 434"/>
                <a:gd name="T51" fmla="*/ 69 h 446"/>
                <a:gd name="T52" fmla="*/ 116 w 434"/>
                <a:gd name="T53" fmla="*/ 25 h 446"/>
                <a:gd name="T54" fmla="*/ 186 w 434"/>
                <a:gd name="T55" fmla="*/ 2 h 446"/>
                <a:gd name="T56" fmla="*/ 218 w 434"/>
                <a:gd name="T57" fmla="*/ 396 h 446"/>
                <a:gd name="T58" fmla="*/ 281 w 434"/>
                <a:gd name="T59" fmla="*/ 384 h 446"/>
                <a:gd name="T60" fmla="*/ 333 w 434"/>
                <a:gd name="T61" fmla="*/ 348 h 446"/>
                <a:gd name="T62" fmla="*/ 369 w 434"/>
                <a:gd name="T63" fmla="*/ 293 h 446"/>
                <a:gd name="T64" fmla="*/ 382 w 434"/>
                <a:gd name="T65" fmla="*/ 223 h 446"/>
                <a:gd name="T66" fmla="*/ 369 w 434"/>
                <a:gd name="T67" fmla="*/ 152 h 446"/>
                <a:gd name="T68" fmla="*/ 333 w 434"/>
                <a:gd name="T69" fmla="*/ 97 h 446"/>
                <a:gd name="T70" fmla="*/ 281 w 434"/>
                <a:gd name="T71" fmla="*/ 61 h 446"/>
                <a:gd name="T72" fmla="*/ 218 w 434"/>
                <a:gd name="T73" fmla="*/ 49 h 446"/>
                <a:gd name="T74" fmla="*/ 153 w 434"/>
                <a:gd name="T75" fmla="*/ 61 h 446"/>
                <a:gd name="T76" fmla="*/ 101 w 434"/>
                <a:gd name="T77" fmla="*/ 97 h 446"/>
                <a:gd name="T78" fmla="*/ 66 w 434"/>
                <a:gd name="T79" fmla="*/ 152 h 446"/>
                <a:gd name="T80" fmla="*/ 52 w 434"/>
                <a:gd name="T81" fmla="*/ 223 h 446"/>
                <a:gd name="T82" fmla="*/ 66 w 434"/>
                <a:gd name="T83" fmla="*/ 293 h 446"/>
                <a:gd name="T84" fmla="*/ 101 w 434"/>
                <a:gd name="T85" fmla="*/ 348 h 446"/>
                <a:gd name="T86" fmla="*/ 153 w 434"/>
                <a:gd name="T87" fmla="*/ 384 h 446"/>
                <a:gd name="T88" fmla="*/ 218 w 434"/>
                <a:gd name="T89" fmla="*/ 396 h 446"/>
                <a:gd name="T90" fmla="*/ 245 w 434"/>
                <a:gd name="T91" fmla="*/ 107 h 446"/>
                <a:gd name="T92" fmla="*/ 279 w 434"/>
                <a:gd name="T93" fmla="*/ 114 h 446"/>
                <a:gd name="T94" fmla="*/ 303 w 434"/>
                <a:gd name="T95" fmla="*/ 132 h 446"/>
                <a:gd name="T96" fmla="*/ 314 w 434"/>
                <a:gd name="T97" fmla="*/ 158 h 446"/>
                <a:gd name="T98" fmla="*/ 315 w 434"/>
                <a:gd name="T99" fmla="*/ 191 h 446"/>
                <a:gd name="T100" fmla="*/ 306 w 434"/>
                <a:gd name="T101" fmla="*/ 216 h 446"/>
                <a:gd name="T102" fmla="*/ 289 w 434"/>
                <a:gd name="T103" fmla="*/ 231 h 446"/>
                <a:gd name="T104" fmla="*/ 255 w 434"/>
                <a:gd name="T105" fmla="*/ 242 h 446"/>
                <a:gd name="T106" fmla="*/ 178 w 434"/>
                <a:gd name="T107" fmla="*/ 244 h 446"/>
                <a:gd name="T108" fmla="*/ 178 w 434"/>
                <a:gd name="T109" fmla="*/ 209 h 446"/>
                <a:gd name="T110" fmla="*/ 248 w 434"/>
                <a:gd name="T111" fmla="*/ 207 h 446"/>
                <a:gd name="T112" fmla="*/ 265 w 434"/>
                <a:gd name="T113" fmla="*/ 195 h 446"/>
                <a:gd name="T114" fmla="*/ 271 w 434"/>
                <a:gd name="T115" fmla="*/ 179 h 446"/>
                <a:gd name="T116" fmla="*/ 268 w 434"/>
                <a:gd name="T117" fmla="*/ 159 h 446"/>
                <a:gd name="T118" fmla="*/ 258 w 434"/>
                <a:gd name="T119" fmla="*/ 148 h 446"/>
                <a:gd name="T120" fmla="*/ 229 w 434"/>
                <a:gd name="T121" fmla="*/ 14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446">
                  <a:moveTo>
                    <a:pt x="218" y="0"/>
                  </a:moveTo>
                  <a:lnTo>
                    <a:pt x="228" y="0"/>
                  </a:lnTo>
                  <a:lnTo>
                    <a:pt x="238" y="1"/>
                  </a:lnTo>
                  <a:lnTo>
                    <a:pt x="249" y="2"/>
                  </a:lnTo>
                  <a:lnTo>
                    <a:pt x="260" y="4"/>
                  </a:lnTo>
                  <a:lnTo>
                    <a:pt x="280" y="9"/>
                  </a:lnTo>
                  <a:lnTo>
                    <a:pt x="300" y="16"/>
                  </a:lnTo>
                  <a:lnTo>
                    <a:pt x="318" y="25"/>
                  </a:lnTo>
                  <a:lnTo>
                    <a:pt x="337" y="35"/>
                  </a:lnTo>
                  <a:lnTo>
                    <a:pt x="353" y="48"/>
                  </a:lnTo>
                  <a:lnTo>
                    <a:pt x="368" y="61"/>
                  </a:lnTo>
                  <a:lnTo>
                    <a:pt x="376" y="69"/>
                  </a:lnTo>
                  <a:lnTo>
                    <a:pt x="383" y="77"/>
                  </a:lnTo>
                  <a:lnTo>
                    <a:pt x="390" y="86"/>
                  </a:lnTo>
                  <a:lnTo>
                    <a:pt x="396" y="94"/>
                  </a:lnTo>
                  <a:lnTo>
                    <a:pt x="401" y="103"/>
                  </a:lnTo>
                  <a:lnTo>
                    <a:pt x="406" y="112"/>
                  </a:lnTo>
                  <a:lnTo>
                    <a:pt x="411" y="121"/>
                  </a:lnTo>
                  <a:lnTo>
                    <a:pt x="417" y="132"/>
                  </a:lnTo>
                  <a:lnTo>
                    <a:pt x="421" y="142"/>
                  </a:lnTo>
                  <a:lnTo>
                    <a:pt x="424" y="152"/>
                  </a:lnTo>
                  <a:lnTo>
                    <a:pt x="427" y="164"/>
                  </a:lnTo>
                  <a:lnTo>
                    <a:pt x="429" y="175"/>
                  </a:lnTo>
                  <a:lnTo>
                    <a:pt x="431" y="186"/>
                  </a:lnTo>
                  <a:lnTo>
                    <a:pt x="433" y="198"/>
                  </a:lnTo>
                  <a:lnTo>
                    <a:pt x="434" y="211"/>
                  </a:lnTo>
                  <a:lnTo>
                    <a:pt x="434" y="223"/>
                  </a:lnTo>
                  <a:lnTo>
                    <a:pt x="434" y="235"/>
                  </a:lnTo>
                  <a:lnTo>
                    <a:pt x="433" y="247"/>
                  </a:lnTo>
                  <a:lnTo>
                    <a:pt x="431" y="259"/>
                  </a:lnTo>
                  <a:lnTo>
                    <a:pt x="429" y="270"/>
                  </a:lnTo>
                  <a:lnTo>
                    <a:pt x="427" y="282"/>
                  </a:lnTo>
                  <a:lnTo>
                    <a:pt x="424" y="293"/>
                  </a:lnTo>
                  <a:lnTo>
                    <a:pt x="421" y="303"/>
                  </a:lnTo>
                  <a:lnTo>
                    <a:pt x="417" y="313"/>
                  </a:lnTo>
                  <a:lnTo>
                    <a:pt x="411" y="324"/>
                  </a:lnTo>
                  <a:lnTo>
                    <a:pt x="406" y="333"/>
                  </a:lnTo>
                  <a:lnTo>
                    <a:pt x="401" y="342"/>
                  </a:lnTo>
                  <a:lnTo>
                    <a:pt x="396" y="351"/>
                  </a:lnTo>
                  <a:lnTo>
                    <a:pt x="390" y="361"/>
                  </a:lnTo>
                  <a:lnTo>
                    <a:pt x="383" y="369"/>
                  </a:lnTo>
                  <a:lnTo>
                    <a:pt x="376" y="376"/>
                  </a:lnTo>
                  <a:lnTo>
                    <a:pt x="368" y="384"/>
                  </a:lnTo>
                  <a:lnTo>
                    <a:pt x="361" y="391"/>
                  </a:lnTo>
                  <a:lnTo>
                    <a:pt x="353" y="398"/>
                  </a:lnTo>
                  <a:lnTo>
                    <a:pt x="345" y="404"/>
                  </a:lnTo>
                  <a:lnTo>
                    <a:pt x="337" y="410"/>
                  </a:lnTo>
                  <a:lnTo>
                    <a:pt x="318" y="420"/>
                  </a:lnTo>
                  <a:lnTo>
                    <a:pt x="300" y="429"/>
                  </a:lnTo>
                  <a:lnTo>
                    <a:pt x="289" y="433"/>
                  </a:lnTo>
                  <a:lnTo>
                    <a:pt x="280" y="437"/>
                  </a:lnTo>
                  <a:lnTo>
                    <a:pt x="270" y="439"/>
                  </a:lnTo>
                  <a:lnTo>
                    <a:pt x="260" y="442"/>
                  </a:lnTo>
                  <a:lnTo>
                    <a:pt x="249" y="443"/>
                  </a:lnTo>
                  <a:lnTo>
                    <a:pt x="238" y="445"/>
                  </a:lnTo>
                  <a:lnTo>
                    <a:pt x="228" y="445"/>
                  </a:lnTo>
                  <a:lnTo>
                    <a:pt x="218" y="446"/>
                  </a:lnTo>
                  <a:lnTo>
                    <a:pt x="206" y="445"/>
                  </a:lnTo>
                  <a:lnTo>
                    <a:pt x="196" y="445"/>
                  </a:lnTo>
                  <a:lnTo>
                    <a:pt x="186" y="443"/>
                  </a:lnTo>
                  <a:lnTo>
                    <a:pt x="175" y="442"/>
                  </a:lnTo>
                  <a:lnTo>
                    <a:pt x="165" y="439"/>
                  </a:lnTo>
                  <a:lnTo>
                    <a:pt x="155" y="437"/>
                  </a:lnTo>
                  <a:lnTo>
                    <a:pt x="145" y="433"/>
                  </a:lnTo>
                  <a:lnTo>
                    <a:pt x="135" y="429"/>
                  </a:lnTo>
                  <a:lnTo>
                    <a:pt x="125" y="425"/>
                  </a:lnTo>
                  <a:lnTo>
                    <a:pt x="116" y="420"/>
                  </a:lnTo>
                  <a:lnTo>
                    <a:pt x="107" y="415"/>
                  </a:lnTo>
                  <a:lnTo>
                    <a:pt x="98" y="410"/>
                  </a:lnTo>
                  <a:lnTo>
                    <a:pt x="89" y="404"/>
                  </a:lnTo>
                  <a:lnTo>
                    <a:pt x="81" y="398"/>
                  </a:lnTo>
                  <a:lnTo>
                    <a:pt x="74" y="391"/>
                  </a:lnTo>
                  <a:lnTo>
                    <a:pt x="66" y="384"/>
                  </a:lnTo>
                  <a:lnTo>
                    <a:pt x="58" y="376"/>
                  </a:lnTo>
                  <a:lnTo>
                    <a:pt x="51" y="369"/>
                  </a:lnTo>
                  <a:lnTo>
                    <a:pt x="45" y="361"/>
                  </a:lnTo>
                  <a:lnTo>
                    <a:pt x="39" y="351"/>
                  </a:lnTo>
                  <a:lnTo>
                    <a:pt x="33" y="342"/>
                  </a:lnTo>
                  <a:lnTo>
                    <a:pt x="28" y="333"/>
                  </a:lnTo>
                  <a:lnTo>
                    <a:pt x="23" y="324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0" y="293"/>
                  </a:lnTo>
                  <a:lnTo>
                    <a:pt x="7" y="282"/>
                  </a:lnTo>
                  <a:lnTo>
                    <a:pt x="5" y="270"/>
                  </a:lnTo>
                  <a:lnTo>
                    <a:pt x="3" y="259"/>
                  </a:lnTo>
                  <a:lnTo>
                    <a:pt x="2" y="247"/>
                  </a:lnTo>
                  <a:lnTo>
                    <a:pt x="1" y="235"/>
                  </a:lnTo>
                  <a:lnTo>
                    <a:pt x="0" y="223"/>
                  </a:lnTo>
                  <a:lnTo>
                    <a:pt x="1" y="211"/>
                  </a:lnTo>
                  <a:lnTo>
                    <a:pt x="2" y="198"/>
                  </a:lnTo>
                  <a:lnTo>
                    <a:pt x="3" y="186"/>
                  </a:lnTo>
                  <a:lnTo>
                    <a:pt x="5" y="175"/>
                  </a:lnTo>
                  <a:lnTo>
                    <a:pt x="7" y="164"/>
                  </a:lnTo>
                  <a:lnTo>
                    <a:pt x="10" y="152"/>
                  </a:lnTo>
                  <a:lnTo>
                    <a:pt x="14" y="142"/>
                  </a:lnTo>
                  <a:lnTo>
                    <a:pt x="18" y="132"/>
                  </a:lnTo>
                  <a:lnTo>
                    <a:pt x="23" y="121"/>
                  </a:lnTo>
                  <a:lnTo>
                    <a:pt x="28" y="112"/>
                  </a:lnTo>
                  <a:lnTo>
                    <a:pt x="33" y="103"/>
                  </a:lnTo>
                  <a:lnTo>
                    <a:pt x="39" y="94"/>
                  </a:lnTo>
                  <a:lnTo>
                    <a:pt x="45" y="86"/>
                  </a:lnTo>
                  <a:lnTo>
                    <a:pt x="51" y="77"/>
                  </a:lnTo>
                  <a:lnTo>
                    <a:pt x="58" y="69"/>
                  </a:lnTo>
                  <a:lnTo>
                    <a:pt x="66" y="61"/>
                  </a:lnTo>
                  <a:lnTo>
                    <a:pt x="81" y="48"/>
                  </a:lnTo>
                  <a:lnTo>
                    <a:pt x="98" y="35"/>
                  </a:lnTo>
                  <a:lnTo>
                    <a:pt x="116" y="25"/>
                  </a:lnTo>
                  <a:lnTo>
                    <a:pt x="135" y="16"/>
                  </a:lnTo>
                  <a:lnTo>
                    <a:pt x="155" y="9"/>
                  </a:lnTo>
                  <a:lnTo>
                    <a:pt x="175" y="4"/>
                  </a:lnTo>
                  <a:lnTo>
                    <a:pt x="186" y="2"/>
                  </a:lnTo>
                  <a:lnTo>
                    <a:pt x="196" y="1"/>
                  </a:lnTo>
                  <a:lnTo>
                    <a:pt x="206" y="0"/>
                  </a:lnTo>
                  <a:lnTo>
                    <a:pt x="218" y="0"/>
                  </a:lnTo>
                  <a:close/>
                  <a:moveTo>
                    <a:pt x="218" y="396"/>
                  </a:moveTo>
                  <a:lnTo>
                    <a:pt x="234" y="396"/>
                  </a:lnTo>
                  <a:lnTo>
                    <a:pt x="250" y="393"/>
                  </a:lnTo>
                  <a:lnTo>
                    <a:pt x="266" y="389"/>
                  </a:lnTo>
                  <a:lnTo>
                    <a:pt x="281" y="384"/>
                  </a:lnTo>
                  <a:lnTo>
                    <a:pt x="295" y="377"/>
                  </a:lnTo>
                  <a:lnTo>
                    <a:pt x="309" y="369"/>
                  </a:lnTo>
                  <a:lnTo>
                    <a:pt x="322" y="360"/>
                  </a:lnTo>
                  <a:lnTo>
                    <a:pt x="333" y="348"/>
                  </a:lnTo>
                  <a:lnTo>
                    <a:pt x="344" y="336"/>
                  </a:lnTo>
                  <a:lnTo>
                    <a:pt x="354" y="323"/>
                  </a:lnTo>
                  <a:lnTo>
                    <a:pt x="362" y="308"/>
                  </a:lnTo>
                  <a:lnTo>
                    <a:pt x="369" y="293"/>
                  </a:lnTo>
                  <a:lnTo>
                    <a:pt x="374" y="276"/>
                  </a:lnTo>
                  <a:lnTo>
                    <a:pt x="379" y="259"/>
                  </a:lnTo>
                  <a:lnTo>
                    <a:pt x="381" y="242"/>
                  </a:lnTo>
                  <a:lnTo>
                    <a:pt x="382" y="223"/>
                  </a:lnTo>
                  <a:lnTo>
                    <a:pt x="381" y="204"/>
                  </a:lnTo>
                  <a:lnTo>
                    <a:pt x="379" y="186"/>
                  </a:lnTo>
                  <a:lnTo>
                    <a:pt x="374" y="169"/>
                  </a:lnTo>
                  <a:lnTo>
                    <a:pt x="369" y="152"/>
                  </a:lnTo>
                  <a:lnTo>
                    <a:pt x="362" y="137"/>
                  </a:lnTo>
                  <a:lnTo>
                    <a:pt x="354" y="122"/>
                  </a:lnTo>
                  <a:lnTo>
                    <a:pt x="344" y="109"/>
                  </a:lnTo>
                  <a:lnTo>
                    <a:pt x="333" y="97"/>
                  </a:lnTo>
                  <a:lnTo>
                    <a:pt x="322" y="87"/>
                  </a:lnTo>
                  <a:lnTo>
                    <a:pt x="309" y="76"/>
                  </a:lnTo>
                  <a:lnTo>
                    <a:pt x="295" y="68"/>
                  </a:lnTo>
                  <a:lnTo>
                    <a:pt x="281" y="61"/>
                  </a:lnTo>
                  <a:lnTo>
                    <a:pt x="266" y="56"/>
                  </a:lnTo>
                  <a:lnTo>
                    <a:pt x="250" y="52"/>
                  </a:lnTo>
                  <a:lnTo>
                    <a:pt x="234" y="50"/>
                  </a:lnTo>
                  <a:lnTo>
                    <a:pt x="218" y="49"/>
                  </a:lnTo>
                  <a:lnTo>
                    <a:pt x="200" y="50"/>
                  </a:lnTo>
                  <a:lnTo>
                    <a:pt x="184" y="52"/>
                  </a:lnTo>
                  <a:lnTo>
                    <a:pt x="168" y="56"/>
                  </a:lnTo>
                  <a:lnTo>
                    <a:pt x="153" y="61"/>
                  </a:lnTo>
                  <a:lnTo>
                    <a:pt x="139" y="68"/>
                  </a:lnTo>
                  <a:lnTo>
                    <a:pt x="125" y="76"/>
                  </a:lnTo>
                  <a:lnTo>
                    <a:pt x="112" y="87"/>
                  </a:lnTo>
                  <a:lnTo>
                    <a:pt x="101" y="97"/>
                  </a:lnTo>
                  <a:lnTo>
                    <a:pt x="90" y="109"/>
                  </a:lnTo>
                  <a:lnTo>
                    <a:pt x="80" y="122"/>
                  </a:lnTo>
                  <a:lnTo>
                    <a:pt x="72" y="137"/>
                  </a:lnTo>
                  <a:lnTo>
                    <a:pt x="66" y="152"/>
                  </a:lnTo>
                  <a:lnTo>
                    <a:pt x="60" y="169"/>
                  </a:lnTo>
                  <a:lnTo>
                    <a:pt x="55" y="186"/>
                  </a:lnTo>
                  <a:lnTo>
                    <a:pt x="53" y="204"/>
                  </a:lnTo>
                  <a:lnTo>
                    <a:pt x="52" y="223"/>
                  </a:lnTo>
                  <a:lnTo>
                    <a:pt x="53" y="242"/>
                  </a:lnTo>
                  <a:lnTo>
                    <a:pt x="55" y="259"/>
                  </a:lnTo>
                  <a:lnTo>
                    <a:pt x="60" y="276"/>
                  </a:lnTo>
                  <a:lnTo>
                    <a:pt x="66" y="293"/>
                  </a:lnTo>
                  <a:lnTo>
                    <a:pt x="72" y="308"/>
                  </a:lnTo>
                  <a:lnTo>
                    <a:pt x="80" y="323"/>
                  </a:lnTo>
                  <a:lnTo>
                    <a:pt x="90" y="336"/>
                  </a:lnTo>
                  <a:lnTo>
                    <a:pt x="101" y="348"/>
                  </a:lnTo>
                  <a:lnTo>
                    <a:pt x="112" y="360"/>
                  </a:lnTo>
                  <a:lnTo>
                    <a:pt x="125" y="369"/>
                  </a:lnTo>
                  <a:lnTo>
                    <a:pt x="139" y="377"/>
                  </a:lnTo>
                  <a:lnTo>
                    <a:pt x="153" y="384"/>
                  </a:lnTo>
                  <a:lnTo>
                    <a:pt x="168" y="389"/>
                  </a:lnTo>
                  <a:lnTo>
                    <a:pt x="184" y="393"/>
                  </a:lnTo>
                  <a:lnTo>
                    <a:pt x="200" y="396"/>
                  </a:lnTo>
                  <a:lnTo>
                    <a:pt x="218" y="396"/>
                  </a:lnTo>
                  <a:close/>
                  <a:moveTo>
                    <a:pt x="132" y="106"/>
                  </a:moveTo>
                  <a:lnTo>
                    <a:pt x="225" y="106"/>
                  </a:lnTo>
                  <a:lnTo>
                    <a:pt x="236" y="106"/>
                  </a:lnTo>
                  <a:lnTo>
                    <a:pt x="245" y="107"/>
                  </a:lnTo>
                  <a:lnTo>
                    <a:pt x="255" y="108"/>
                  </a:lnTo>
                  <a:lnTo>
                    <a:pt x="264" y="109"/>
                  </a:lnTo>
                  <a:lnTo>
                    <a:pt x="272" y="112"/>
                  </a:lnTo>
                  <a:lnTo>
                    <a:pt x="279" y="114"/>
                  </a:lnTo>
                  <a:lnTo>
                    <a:pt x="286" y="118"/>
                  </a:lnTo>
                  <a:lnTo>
                    <a:pt x="292" y="122"/>
                  </a:lnTo>
                  <a:lnTo>
                    <a:pt x="298" y="127"/>
                  </a:lnTo>
                  <a:lnTo>
                    <a:pt x="303" y="132"/>
                  </a:lnTo>
                  <a:lnTo>
                    <a:pt x="307" y="138"/>
                  </a:lnTo>
                  <a:lnTo>
                    <a:pt x="310" y="144"/>
                  </a:lnTo>
                  <a:lnTo>
                    <a:pt x="313" y="151"/>
                  </a:lnTo>
                  <a:lnTo>
                    <a:pt x="314" y="158"/>
                  </a:lnTo>
                  <a:lnTo>
                    <a:pt x="315" y="168"/>
                  </a:lnTo>
                  <a:lnTo>
                    <a:pt x="316" y="177"/>
                  </a:lnTo>
                  <a:lnTo>
                    <a:pt x="316" y="184"/>
                  </a:lnTo>
                  <a:lnTo>
                    <a:pt x="315" y="191"/>
                  </a:lnTo>
                  <a:lnTo>
                    <a:pt x="313" y="198"/>
                  </a:lnTo>
                  <a:lnTo>
                    <a:pt x="311" y="205"/>
                  </a:lnTo>
                  <a:lnTo>
                    <a:pt x="309" y="211"/>
                  </a:lnTo>
                  <a:lnTo>
                    <a:pt x="306" y="216"/>
                  </a:lnTo>
                  <a:lnTo>
                    <a:pt x="302" y="220"/>
                  </a:lnTo>
                  <a:lnTo>
                    <a:pt x="298" y="224"/>
                  </a:lnTo>
                  <a:lnTo>
                    <a:pt x="293" y="228"/>
                  </a:lnTo>
                  <a:lnTo>
                    <a:pt x="289" y="231"/>
                  </a:lnTo>
                  <a:lnTo>
                    <a:pt x="284" y="233"/>
                  </a:lnTo>
                  <a:lnTo>
                    <a:pt x="279" y="236"/>
                  </a:lnTo>
                  <a:lnTo>
                    <a:pt x="267" y="239"/>
                  </a:lnTo>
                  <a:lnTo>
                    <a:pt x="255" y="242"/>
                  </a:lnTo>
                  <a:lnTo>
                    <a:pt x="320" y="347"/>
                  </a:lnTo>
                  <a:lnTo>
                    <a:pt x="272" y="347"/>
                  </a:lnTo>
                  <a:lnTo>
                    <a:pt x="210" y="244"/>
                  </a:lnTo>
                  <a:lnTo>
                    <a:pt x="178" y="244"/>
                  </a:lnTo>
                  <a:lnTo>
                    <a:pt x="178" y="347"/>
                  </a:lnTo>
                  <a:lnTo>
                    <a:pt x="132" y="347"/>
                  </a:lnTo>
                  <a:lnTo>
                    <a:pt x="132" y="106"/>
                  </a:lnTo>
                  <a:close/>
                  <a:moveTo>
                    <a:pt x="178" y="209"/>
                  </a:moveTo>
                  <a:lnTo>
                    <a:pt x="220" y="209"/>
                  </a:lnTo>
                  <a:lnTo>
                    <a:pt x="230" y="209"/>
                  </a:lnTo>
                  <a:lnTo>
                    <a:pt x="239" y="208"/>
                  </a:lnTo>
                  <a:lnTo>
                    <a:pt x="248" y="207"/>
                  </a:lnTo>
                  <a:lnTo>
                    <a:pt x="255" y="204"/>
                  </a:lnTo>
                  <a:lnTo>
                    <a:pt x="260" y="202"/>
                  </a:lnTo>
                  <a:lnTo>
                    <a:pt x="262" y="198"/>
                  </a:lnTo>
                  <a:lnTo>
                    <a:pt x="265" y="195"/>
                  </a:lnTo>
                  <a:lnTo>
                    <a:pt x="267" y="192"/>
                  </a:lnTo>
                  <a:lnTo>
                    <a:pt x="269" y="188"/>
                  </a:lnTo>
                  <a:lnTo>
                    <a:pt x="270" y="184"/>
                  </a:lnTo>
                  <a:lnTo>
                    <a:pt x="271" y="179"/>
                  </a:lnTo>
                  <a:lnTo>
                    <a:pt x="271" y="173"/>
                  </a:lnTo>
                  <a:lnTo>
                    <a:pt x="271" y="168"/>
                  </a:lnTo>
                  <a:lnTo>
                    <a:pt x="270" y="164"/>
                  </a:lnTo>
                  <a:lnTo>
                    <a:pt x="268" y="159"/>
                  </a:lnTo>
                  <a:lnTo>
                    <a:pt x="267" y="156"/>
                  </a:lnTo>
                  <a:lnTo>
                    <a:pt x="264" y="153"/>
                  </a:lnTo>
                  <a:lnTo>
                    <a:pt x="261" y="150"/>
                  </a:lnTo>
                  <a:lnTo>
                    <a:pt x="258" y="148"/>
                  </a:lnTo>
                  <a:lnTo>
                    <a:pt x="254" y="146"/>
                  </a:lnTo>
                  <a:lnTo>
                    <a:pt x="246" y="143"/>
                  </a:lnTo>
                  <a:lnTo>
                    <a:pt x="238" y="141"/>
                  </a:lnTo>
                  <a:lnTo>
                    <a:pt x="229" y="140"/>
                  </a:lnTo>
                  <a:lnTo>
                    <a:pt x="221" y="140"/>
                  </a:lnTo>
                  <a:lnTo>
                    <a:pt x="178" y="140"/>
                  </a:lnTo>
                  <a:lnTo>
                    <a:pt x="178" y="20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3079" name="Rectangle 38">
            <a:extLst>
              <a:ext uri="{FF2B5EF4-FFF2-40B4-BE49-F238E27FC236}">
                <a16:creationId xmlns:a16="http://schemas.microsoft.com/office/drawing/2014/main" id="{42F13CB2-37EE-9C44-AC0E-88783C94F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6616700"/>
            <a:ext cx="54610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altLang="en-US" sz="800" b="1">
                <a:effectLst/>
                <a:latin typeface="Garamond" panose="02020404030301010803" pitchFamily="18" charset="0"/>
              </a:rPr>
              <a:t>Proprietary – Trade Secret</a:t>
            </a:r>
          </a:p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altLang="en-US" sz="800" b="1">
                <a:effectLst/>
                <a:latin typeface="Garamond" panose="02020404030301010803" pitchFamily="18" charset="0"/>
              </a:rPr>
              <a:t>Competitively Sensitive Information</a:t>
            </a:r>
          </a:p>
        </p:txBody>
      </p:sp>
      <p:sp>
        <p:nvSpPr>
          <p:cNvPr id="3080" name="Text Box 39">
            <a:extLst>
              <a:ext uri="{FF2B5EF4-FFF2-40B4-BE49-F238E27FC236}">
                <a16:creationId xmlns:a16="http://schemas.microsoft.com/office/drawing/2014/main" id="{3613BA21-DF7D-0348-A684-FBC6578B6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663" y="741363"/>
            <a:ext cx="17367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800" b="1" dirty="0">
                <a:effectLst/>
                <a:latin typeface="Garamond" pitchFamily="18" charset="0"/>
              </a:rPr>
              <a:t>PM Sales &amp; Marketing and PMSO</a:t>
            </a:r>
          </a:p>
        </p:txBody>
      </p:sp>
      <p:sp>
        <p:nvSpPr>
          <p:cNvPr id="3081" name="Text Box 40">
            <a:extLst>
              <a:ext uri="{FF2B5EF4-FFF2-40B4-BE49-F238E27FC236}">
                <a16:creationId xmlns:a16="http://schemas.microsoft.com/office/drawing/2014/main" id="{7D44B448-8549-E840-8FC4-2C3EFD16E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17538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endParaRPr lang="en-US" sz="1000" dirty="0">
              <a:effectLst/>
            </a:endParaRPr>
          </a:p>
        </p:txBody>
      </p:sp>
      <p:sp>
        <p:nvSpPr>
          <p:cNvPr id="249897" name="Line 41">
            <a:extLst>
              <a:ext uri="{FF2B5EF4-FFF2-40B4-BE49-F238E27FC236}">
                <a16:creationId xmlns:a16="http://schemas.microsoft.com/office/drawing/2014/main" id="{9CE4E7C7-85CE-024B-B447-3B6057328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5063" y="947738"/>
            <a:ext cx="1074737" cy="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083" name="Text Box 42">
            <a:extLst>
              <a:ext uri="{FF2B5EF4-FFF2-40B4-BE49-F238E27FC236}">
                <a16:creationId xmlns:a16="http://schemas.microsoft.com/office/drawing/2014/main" id="{E8345324-9097-F942-8CE4-1AEFD75CB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5" y="673100"/>
            <a:ext cx="692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1200" dirty="0">
                <a:solidFill>
                  <a:srgbClr val="3333FF"/>
                </a:solidFill>
                <a:effectLst/>
              </a:rPr>
              <a:t>DRAFT</a:t>
            </a:r>
          </a:p>
        </p:txBody>
      </p:sp>
      <p:sp>
        <p:nvSpPr>
          <p:cNvPr id="249899" name="Line 43">
            <a:extLst>
              <a:ext uri="{FF2B5EF4-FFF2-40B4-BE49-F238E27FC236}">
                <a16:creationId xmlns:a16="http://schemas.microsoft.com/office/drawing/2014/main" id="{7FF50C89-D343-A84C-80D2-44D83BF72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5063" y="673100"/>
            <a:ext cx="1074737" cy="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Garamond" pitchFamily="18" charset="0"/>
        </a:defRPr>
      </a:lvl9pPr>
    </p:titleStyle>
    <p:bodyStyle>
      <a:lvl1pPr marL="168275" indent="-168275" algn="l" rtl="0" eaLnBrk="0" fontAlgn="base" hangingPunct="0">
        <a:spcBef>
          <a:spcPct val="50000"/>
        </a:spcBef>
        <a:spcAft>
          <a:spcPct val="0"/>
        </a:spcAft>
        <a:buFont typeface="Symbol" pitchFamily="2" charset="2"/>
        <a:buChar char="·"/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166688" algn="l" rtl="0" eaLnBrk="0" fontAlgn="base" hangingPunct="0">
        <a:spcBef>
          <a:spcPct val="50000"/>
        </a:spcBef>
        <a:spcAft>
          <a:spcPct val="0"/>
        </a:spcAft>
        <a:buFont typeface="Arial" panose="020B0604020202020204" pitchFamily="34" charset="0"/>
        <a:buChar char="−"/>
        <a:defRPr sz="1000">
          <a:solidFill>
            <a:schemeClr val="tx1"/>
          </a:solidFill>
          <a:latin typeface="+mn-lt"/>
        </a:defRPr>
      </a:lvl2pPr>
      <a:lvl3pPr marL="796925" indent="-168275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Ø"/>
        <a:defRPr sz="1000">
          <a:solidFill>
            <a:schemeClr val="tx1"/>
          </a:solidFill>
          <a:latin typeface="+mn-lt"/>
        </a:defRPr>
      </a:lvl3pPr>
      <a:lvl4pPr marL="1492250" indent="-23495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-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premo-online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4">
            <a:extLst>
              <a:ext uri="{FF2B5EF4-FFF2-40B4-BE49-F238E27FC236}">
                <a16:creationId xmlns:a16="http://schemas.microsoft.com/office/drawing/2014/main" id="{318E943D-D47B-9544-B95C-7ECA61A79B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128450" name="Rectangle 2">
            <a:extLst>
              <a:ext uri="{FF2B5EF4-FFF2-40B4-BE49-F238E27FC236}">
                <a16:creationId xmlns:a16="http://schemas.microsoft.com/office/drawing/2014/main" id="{B66176D6-40B6-FB40-948F-96E6108089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8000"/>
                </a:solidFill>
                <a:effectLst/>
              </a:rPr>
              <a:t>Emotional Response Testing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82CE1-AC8F-5844-88CC-13F5465C7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Robert L. (Bob) Thomas, Director of User Experience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FE73599-28AA-5B40-9F56-2201D15B1F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42F1A9-9D7F-9A48-8253-658B39BF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6388" name="Slide Number Placeholder 5">
            <a:extLst>
              <a:ext uri="{FF2B5EF4-FFF2-40B4-BE49-F238E27FC236}">
                <a16:creationId xmlns:a16="http://schemas.microsoft.com/office/drawing/2014/main" id="{DC590C5C-3DB0-8949-89D1-A90061DC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BA7908-493D-424B-9C70-007656D63EC3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94FB3715-E077-0041-AB93-C501DC87C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543171" name="Rectangle 3">
            <a:extLst>
              <a:ext uri="{FF2B5EF4-FFF2-40B4-BE49-F238E27FC236}">
                <a16:creationId xmlns:a16="http://schemas.microsoft.com/office/drawing/2014/main" id="{0EFF4159-E1A8-8E46-A4DF-676431BF3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0640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rebuchet MS" pitchFamily="34" charset="0"/>
              </a:rPr>
              <a:t>Interactive Exercises</a:t>
            </a:r>
            <a:br>
              <a:rPr lang="en-US" sz="2000" dirty="0">
                <a:latin typeface="Trebuchet MS" pitchFamily="34" charset="0"/>
              </a:rPr>
            </a:br>
            <a:r>
              <a:rPr lang="en-US" sz="2000" dirty="0">
                <a:latin typeface="Trebuchet MS" pitchFamily="34" charset="0"/>
              </a:rPr>
              <a:t>(Quantitative &amp; Qualitative)</a:t>
            </a: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We ask participants to vote with Liberty dollars among a number of different designs, based on testing criteria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Example: “Please vote for those designs that </a:t>
            </a:r>
            <a:r>
              <a:rPr lang="en-US" sz="1400" b="1" dirty="0">
                <a:solidFill>
                  <a:schemeClr val="tx2"/>
                </a:solidFill>
                <a:latin typeface="Trebuchet MS" pitchFamily="34" charset="0"/>
              </a:rPr>
              <a:t>most motivate </a:t>
            </a: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you to get a quote.”</a:t>
            </a:r>
            <a:endParaRPr lang="en-US" sz="1400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You can also combine this quantitative method with qualitative comments 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Example: After participants complete this exercise, ask them, “Why did you place the dollars this way?”</a:t>
            </a:r>
            <a:endParaRPr lang="en-US" sz="1400" dirty="0">
              <a:latin typeface="Trebuchet MS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b="1" dirty="0">
                <a:latin typeface="Trebuchet MS" pitchFamily="34" charset="0"/>
              </a:rPr>
              <a:t>Video: </a:t>
            </a:r>
            <a:r>
              <a:rPr lang="en-US" dirty="0">
                <a:latin typeface="Trebuchet MS" pitchFamily="34" charset="0"/>
              </a:rPr>
              <a:t>Voting for Dollars Exercise</a:t>
            </a:r>
          </a:p>
        </p:txBody>
      </p:sp>
      <p:pic>
        <p:nvPicPr>
          <p:cNvPr id="16391" name="Picture 1">
            <a:extLst>
              <a:ext uri="{FF2B5EF4-FFF2-40B4-BE49-F238E27FC236}">
                <a16:creationId xmlns:a16="http://schemas.microsoft.com/office/drawing/2014/main" id="{CC3C7CD3-F603-2741-B806-B8332E695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87475"/>
            <a:ext cx="4017962" cy="42227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E7A502-6BEC-9F4B-A9B2-E0F3DFD239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2352F4-9342-0548-9EE9-34F4C6FA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0FC29573-D540-A541-84D1-93A1B882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EE37C2-65CA-364B-BFAE-DAA10E6F2A01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116EDEA0-96FE-6B46-B871-F0F36C7C4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3" name="Video02_DollarsExercise.mp4">
            <a:hlinkClick r:id="" action="ppaction://media"/>
            <a:extLst>
              <a:ext uri="{FF2B5EF4-FFF2-40B4-BE49-F238E27FC236}">
                <a16:creationId xmlns:a16="http://schemas.microsoft.com/office/drawing/2014/main" id="{6C149685-9B38-4D44-AC5A-4DD858922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99" y="1254125"/>
            <a:ext cx="6499605" cy="519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ADF188-0F5D-5949-A7FF-A7E2660BE20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912BE6-5BE6-AC4D-87E6-202B69BF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3E6111CB-B303-0642-B8EE-A92F8A99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5A1D1C-EDEE-5E4E-95A2-56AB75925D8E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5AB5E7B2-E49E-5F48-BF40-A9D15E878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18438" name="Picture 2">
            <a:extLst>
              <a:ext uri="{FF2B5EF4-FFF2-40B4-BE49-F238E27FC236}">
                <a16:creationId xmlns:a16="http://schemas.microsoft.com/office/drawing/2014/main" id="{5CD181D1-1A83-2B46-8C53-421DA1B6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322388"/>
            <a:ext cx="8386763" cy="3960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7C6755C-8406-2C45-9492-2904C9C8F7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90E154-D8F9-9841-ACB9-F9732A3E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9460" name="Slide Number Placeholder 5">
            <a:extLst>
              <a:ext uri="{FF2B5EF4-FFF2-40B4-BE49-F238E27FC236}">
                <a16:creationId xmlns:a16="http://schemas.microsoft.com/office/drawing/2014/main" id="{1CEEA855-C14D-3145-AAFF-E55B9822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3BB2A2-FA00-F040-9663-58D8469C5AE6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26D6A129-7DFB-CD43-9337-15DDEB9B6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543171" name="Rectangle 3">
            <a:extLst>
              <a:ext uri="{FF2B5EF4-FFF2-40B4-BE49-F238E27FC236}">
                <a16:creationId xmlns:a16="http://schemas.microsoft.com/office/drawing/2014/main" id="{5AA399CE-7A97-4945-B417-BD6018CCD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244975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rebuchet MS" pitchFamily="34" charset="0"/>
              </a:rPr>
              <a:t>PrEmo (Quantitative)</a:t>
            </a: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Product Emotion Measurement:</a:t>
            </a:r>
            <a:br>
              <a:rPr lang="en-US" dirty="0">
                <a:latin typeface="Trebuchet MS" pitchFamily="34" charset="0"/>
              </a:rPr>
            </a:br>
            <a:r>
              <a:rPr lang="en-US" dirty="0">
                <a:latin typeface="Trebuchet MS" pitchFamily="34" charset="0"/>
                <a:hlinkClick r:id="rId2"/>
              </a:rPr>
              <a:t>http://www.premo-online.com</a:t>
            </a:r>
            <a:br>
              <a:rPr lang="en-US" dirty="0">
                <a:latin typeface="Trebuchet MS" pitchFamily="34" charset="0"/>
              </a:rPr>
            </a:br>
            <a:r>
              <a:rPr lang="en-US" dirty="0">
                <a:latin typeface="Trebuchet MS" pitchFamily="34" charset="0"/>
              </a:rPr>
              <a:t>Dr. Pieter Desmet, Technical University of Delft</a:t>
            </a:r>
          </a:p>
          <a:p>
            <a:pPr marL="457200" lvl="1" indent="0" eaLnBrk="1" hangingPunct="1"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“How do the feelings expressed by the characters correspond with your own feelings towards the design?”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b="1" dirty="0">
                <a:latin typeface="Trebuchet MS" pitchFamily="34" charset="0"/>
              </a:rPr>
              <a:t>Video: </a:t>
            </a:r>
            <a:r>
              <a:rPr lang="en-US" dirty="0">
                <a:latin typeface="Trebuchet MS" pitchFamily="34" charset="0"/>
              </a:rPr>
              <a:t>PrEmo</a:t>
            </a:r>
          </a:p>
        </p:txBody>
      </p:sp>
      <p:pic>
        <p:nvPicPr>
          <p:cNvPr id="19463" name="Picture 9">
            <a:extLst>
              <a:ext uri="{FF2B5EF4-FFF2-40B4-BE49-F238E27FC236}">
                <a16:creationId xmlns:a16="http://schemas.microsoft.com/office/drawing/2014/main" id="{B4A9C7B3-AD7A-5E4A-99BE-588082914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400175"/>
            <a:ext cx="3738562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3F23251-013D-804F-9C17-A2D6F5500E1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0807B3-6E6D-E04D-8A44-4C005E03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20484" name="Slide Number Placeholder 5">
            <a:extLst>
              <a:ext uri="{FF2B5EF4-FFF2-40B4-BE49-F238E27FC236}">
                <a16:creationId xmlns:a16="http://schemas.microsoft.com/office/drawing/2014/main" id="{B722436D-7DDE-9C41-9C44-73E7B206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AFF9790-046A-3945-9E58-A9F265905BFE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E078CC27-572A-7349-B6D9-FC11D52B9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2" name="Video03_PrEmo.mp4">
            <a:hlinkClick r:id="" action="ppaction://media"/>
            <a:extLst>
              <a:ext uri="{FF2B5EF4-FFF2-40B4-BE49-F238E27FC236}">
                <a16:creationId xmlns:a16="http://schemas.microsoft.com/office/drawing/2014/main" id="{E778BFA0-9266-4847-94D5-D4960720B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64920"/>
            <a:ext cx="6469546" cy="5175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50B5C2-6463-104F-9A48-AC73E078A8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393CCE-BF33-944D-9E7F-A58D6408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21508" name="Slide Number Placeholder 5">
            <a:extLst>
              <a:ext uri="{FF2B5EF4-FFF2-40B4-BE49-F238E27FC236}">
                <a16:creationId xmlns:a16="http://schemas.microsoft.com/office/drawing/2014/main" id="{B4F6AD50-8426-BE44-A91D-7CBF836A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04D203-F081-F548-A32B-F8A114AC6562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6136DDAA-6A49-B84B-82E1-E339A8DF8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21510" name="Picture 2">
            <a:extLst>
              <a:ext uri="{FF2B5EF4-FFF2-40B4-BE49-F238E27FC236}">
                <a16:creationId xmlns:a16="http://schemas.microsoft.com/office/drawing/2014/main" id="{7070406D-F977-EE47-837F-81F772CAF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25563"/>
            <a:ext cx="8162925" cy="527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C9056F-E836-2140-BA87-4AD097D788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EB9593-F8DA-D94B-8C67-5D22C8C3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15BD28DC-F6F8-1748-AB00-D5BAD36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93EB8A-0902-AD43-935D-054243CC02A9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5F5F7F25-04BD-9F4E-91A7-28F61B0F6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Lessons Learned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30DB0065-E980-744E-B2A2-3CC91EF2E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470400" cy="53340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Quantitative and Qualitative</a:t>
            </a:r>
          </a:p>
          <a:p>
            <a:pPr lvl="1" eaLnBrk="1" hangingPunct="1"/>
            <a:r>
              <a:rPr lang="en-US" altLang="en-US" sz="1400">
                <a:latin typeface="Trebuchet MS" panose="020B0703020202090204" pitchFamily="34" charset="0"/>
              </a:rPr>
              <a:t>The mix of both is important. Quantitative results tell you </a:t>
            </a:r>
            <a:r>
              <a:rPr lang="en-US" altLang="en-US" sz="1400" b="1">
                <a:latin typeface="Trebuchet MS" panose="020B0703020202090204" pitchFamily="34" charset="0"/>
              </a:rPr>
              <a:t>what</a:t>
            </a:r>
            <a:r>
              <a:rPr lang="en-US" altLang="en-US" sz="1400">
                <a:latin typeface="Trebuchet MS" panose="020B0703020202090204" pitchFamily="34" charset="0"/>
              </a:rPr>
              <a:t> happened, and qualitative comments from users tell you </a:t>
            </a:r>
            <a:r>
              <a:rPr lang="en-US" altLang="en-US" sz="1400" b="1">
                <a:latin typeface="Trebuchet MS" panose="020B0703020202090204" pitchFamily="34" charset="0"/>
              </a:rPr>
              <a:t>why </a:t>
            </a:r>
            <a:r>
              <a:rPr lang="en-US" altLang="en-US" sz="1400">
                <a:latin typeface="Trebuchet MS" panose="020B0703020202090204" pitchFamily="34" charset="0"/>
              </a:rPr>
              <a:t>it happened</a:t>
            </a:r>
          </a:p>
          <a:p>
            <a:pPr lvl="1" eaLnBrk="1" hangingPunct="1"/>
            <a:endParaRPr lang="en-US" altLang="en-US" sz="1400">
              <a:latin typeface="Trebuchet MS" panose="020B0703020202090204" pitchFamily="34" charset="0"/>
            </a:endParaRPr>
          </a:p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PrEmo</a:t>
            </a:r>
          </a:p>
          <a:p>
            <a:pPr lvl="1" eaLnBrk="1" hangingPunct="1">
              <a:buFontTx/>
              <a:buChar char="o"/>
            </a:pPr>
            <a:r>
              <a:rPr lang="en-US" altLang="en-US" sz="1400">
                <a:latin typeface="Trebuchet MS" panose="020B0703020202090204" pitchFamily="34" charset="0"/>
              </a:rPr>
              <a:t>At first glance it looks complicated to complete, but users had few issues with it</a:t>
            </a:r>
          </a:p>
          <a:p>
            <a:pPr lvl="1" eaLnBrk="1" hangingPunct="1">
              <a:spcBef>
                <a:spcPts val="900"/>
              </a:spcBef>
              <a:buFontTx/>
              <a:buChar char="o"/>
            </a:pPr>
            <a:r>
              <a:rPr lang="en-US" altLang="en-US" sz="1400">
                <a:latin typeface="Trebuchet MS" panose="020B0703020202090204" pitchFamily="34" charset="0"/>
              </a:rPr>
              <a:t>While a few emotional responses (shame, sadness) seem not applicable, or a few character responses are hard to decipher (hope, fascination), the cartoon characters are easy for participants to figure out and provide solid quantitative data</a:t>
            </a:r>
          </a:p>
          <a:p>
            <a:pPr lvl="1" eaLnBrk="1" hangingPunct="1"/>
            <a:endParaRPr lang="en-US" altLang="en-US" sz="1400">
              <a:latin typeface="Trebuchet MS" panose="020B0703020202090204" pitchFamily="34" charset="0"/>
            </a:endParaRPr>
          </a:p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Overall</a:t>
            </a:r>
          </a:p>
          <a:p>
            <a:pPr lvl="1" eaLnBrk="1" hangingPunct="1">
              <a:buFontTx/>
              <a:buChar char="o"/>
            </a:pPr>
            <a:r>
              <a:rPr lang="en-US" altLang="en-US" sz="1400">
                <a:latin typeface="Trebuchet MS" panose="020B0703020202090204" pitchFamily="34" charset="0"/>
              </a:rPr>
              <a:t>It’s important to use the results as one input into the decision-making process, not to decide which design is “the best”</a:t>
            </a:r>
          </a:p>
        </p:txBody>
      </p:sp>
      <p:pic>
        <p:nvPicPr>
          <p:cNvPr id="22535" name="Picture 9">
            <a:extLst>
              <a:ext uri="{FF2B5EF4-FFF2-40B4-BE49-F238E27FC236}">
                <a16:creationId xmlns:a16="http://schemas.microsoft.com/office/drawing/2014/main" id="{2D312F7F-2E49-804B-878E-39F66DBCE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2889250"/>
            <a:ext cx="3738562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F47BFE-9FBB-1C42-B149-7C7EA9E5BB74}"/>
              </a:ext>
            </a:extLst>
          </p:cNvPr>
          <p:cNvSpPr/>
          <p:nvPr/>
        </p:nvSpPr>
        <p:spPr bwMode="auto">
          <a:xfrm>
            <a:off x="5151438" y="4479925"/>
            <a:ext cx="792162" cy="80962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F4D23-D52B-8042-A243-F8DB8B3DFBD5}"/>
              </a:ext>
            </a:extLst>
          </p:cNvPr>
          <p:cNvSpPr/>
          <p:nvPr/>
        </p:nvSpPr>
        <p:spPr bwMode="auto">
          <a:xfrm>
            <a:off x="7132638" y="4479925"/>
            <a:ext cx="792162" cy="80962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88288-34B8-8A48-92B4-30F58BDEC109}"/>
              </a:ext>
            </a:extLst>
          </p:cNvPr>
          <p:cNvSpPr/>
          <p:nvPr/>
        </p:nvSpPr>
        <p:spPr bwMode="auto">
          <a:xfrm>
            <a:off x="6096000" y="3684588"/>
            <a:ext cx="792163" cy="80962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B18756-21AF-A24C-871B-E4BA648861A6}"/>
              </a:ext>
            </a:extLst>
          </p:cNvPr>
          <p:cNvSpPr/>
          <p:nvPr/>
        </p:nvSpPr>
        <p:spPr bwMode="auto">
          <a:xfrm>
            <a:off x="8097838" y="2889250"/>
            <a:ext cx="792162" cy="80962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402E33-27C1-F741-8DC5-C247BD8291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4F6C8-A58C-394B-813D-943AA5B4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0C055902-6891-8840-A157-228F37B9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FC4A37-FCE3-204C-8A91-598AFFE6D08A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0A0F6956-0E53-C04E-BFEA-55F511D08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What Is Emotional Response Testing?</a:t>
            </a:r>
          </a:p>
        </p:txBody>
      </p:sp>
      <p:sp>
        <p:nvSpPr>
          <p:cNvPr id="8198" name="Rectangle 3">
            <a:extLst>
              <a:ext uri="{FF2B5EF4-FFF2-40B4-BE49-F238E27FC236}">
                <a16:creationId xmlns:a16="http://schemas.microsoft.com/office/drawing/2014/main" id="{245E9F77-E6C6-5344-85C9-B86FF4401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352925" cy="53340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Definition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latin typeface="Trebuchet MS" panose="020B0703020202090204" pitchFamily="34" charset="0"/>
              </a:rPr>
              <a:t>A collection of quantitative and qualitative usability research methods that enable you to assess </a:t>
            </a:r>
            <a:r>
              <a:rPr lang="en-US" altLang="en-US" b="1">
                <a:solidFill>
                  <a:srgbClr val="008000"/>
                </a:solidFill>
                <a:latin typeface="Trebuchet MS" panose="020B0703020202090204" pitchFamily="34" charset="0"/>
              </a:rPr>
              <a:t>users’ attitudes toward the aesthetics and visual appeal </a:t>
            </a:r>
            <a:r>
              <a:rPr lang="en-US" altLang="en-US">
                <a:latin typeface="Trebuchet MS" panose="020B0703020202090204" pitchFamily="34" charset="0"/>
              </a:rPr>
              <a:t>of a design or product</a:t>
            </a:r>
          </a:p>
          <a:p>
            <a:pPr lvl="1" eaLnBrk="1" hangingPunct="1">
              <a:buFontTx/>
              <a:buChar char="o"/>
            </a:pPr>
            <a:endParaRPr lang="en-US" altLang="en-US" sz="1400">
              <a:latin typeface="Trebuchet MS" panose="020B0703020202090204" pitchFamily="34" charset="0"/>
            </a:endParaRPr>
          </a:p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What It Is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latin typeface="Trebuchet MS" panose="020B0703020202090204" pitchFamily="34" charset="0"/>
              </a:rPr>
              <a:t>A measure of how closely a design achieves a “desired” emotional response </a:t>
            </a:r>
          </a:p>
          <a:p>
            <a:pPr lvl="1" eaLnBrk="1" hangingPunct="1"/>
            <a:endParaRPr lang="en-US" altLang="en-US" sz="1400">
              <a:latin typeface="Trebuchet MS" panose="020B0703020202090204" pitchFamily="34" charset="0"/>
            </a:endParaRPr>
          </a:p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What It Is *Not*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latin typeface="Trebuchet MS" panose="020B0703020202090204" pitchFamily="34" charset="0"/>
              </a:rPr>
              <a:t>It is *not* a measure of how much people “like” a design or product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latin typeface="Trebuchet MS" panose="020B0703020202090204" pitchFamily="34" charset="0"/>
              </a:rPr>
              <a:t>It is *not* a measure to decide which design is the “best”</a:t>
            </a:r>
          </a:p>
          <a:p>
            <a:pPr lvl="1" eaLnBrk="1" hangingPunct="1"/>
            <a:endParaRPr lang="en-US" altLang="en-US" sz="1400">
              <a:latin typeface="Trebuchet MS" panose="020B0703020202090204" pitchFamily="34" charset="0"/>
            </a:endParaRPr>
          </a:p>
        </p:txBody>
      </p:sp>
      <p:pic>
        <p:nvPicPr>
          <p:cNvPr id="8199" name="Picture 7" descr="TagCloud1">
            <a:extLst>
              <a:ext uri="{FF2B5EF4-FFF2-40B4-BE49-F238E27FC236}">
                <a16:creationId xmlns:a16="http://schemas.microsoft.com/office/drawing/2014/main" id="{398A5166-4E26-1E45-9AC1-3908EAD8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374775"/>
            <a:ext cx="3989387" cy="84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10" descr="Efficiency_BarChart">
            <a:extLst>
              <a:ext uri="{FF2B5EF4-FFF2-40B4-BE49-F238E27FC236}">
                <a16:creationId xmlns:a16="http://schemas.microsoft.com/office/drawing/2014/main" id="{9179BFB4-31DF-2E40-A982-E185B4BA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4603750"/>
            <a:ext cx="36830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">
            <a:extLst>
              <a:ext uri="{FF2B5EF4-FFF2-40B4-BE49-F238E27FC236}">
                <a16:creationId xmlns:a16="http://schemas.microsoft.com/office/drawing/2014/main" id="{979B3E4E-FBE2-DF4A-922E-7667689EF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422525"/>
            <a:ext cx="3184525" cy="2043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A0FA42-3D56-794E-8728-C4F916875B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5EE711-FF00-5040-AA4D-C9527C7C2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16C75E38-FD38-B94A-A463-59C7F4AA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20BE4B-1E5C-0B48-B056-FB866AD82324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3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393E4F56-4DF0-2040-BC3D-8F5339A2EC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Emotional Response Testing</a:t>
            </a: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3C5660B9-24B1-794D-82C4-A8FB7609A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352925" cy="53340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Trebuchet MS" panose="020B0703020202090204" pitchFamily="34" charset="0"/>
              </a:rPr>
              <a:t>Why It Is Important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latin typeface="Trebuchet MS" panose="020B0703020202090204" pitchFamily="34" charset="0"/>
              </a:rPr>
              <a:t>First impressions of a design affect a product or application’s perceived usability and credibility</a:t>
            </a:r>
          </a:p>
          <a:p>
            <a:pPr lvl="1" eaLnBrk="1" hangingPunct="1">
              <a:buFontTx/>
              <a:buChar char="o"/>
            </a:pPr>
            <a:endParaRPr lang="en-US" altLang="en-US" sz="1400">
              <a:latin typeface="Trebuchet MS" panose="020B0703020202090204" pitchFamily="34" charset="0"/>
            </a:endParaRPr>
          </a:p>
          <a:p>
            <a:pPr lvl="1" eaLnBrk="1" hangingPunct="1"/>
            <a:endParaRPr lang="en-US" altLang="en-US" sz="1400">
              <a:latin typeface="Trebuchet MS" panose="020B0703020202090204" pitchFamily="34" charset="0"/>
            </a:endParaRPr>
          </a:p>
        </p:txBody>
      </p:sp>
      <p:pic>
        <p:nvPicPr>
          <p:cNvPr id="9224" name="Picture 2">
            <a:extLst>
              <a:ext uri="{FF2B5EF4-FFF2-40B4-BE49-F238E27FC236}">
                <a16:creationId xmlns:a16="http://schemas.microsoft.com/office/drawing/2014/main" id="{025F835B-6781-D842-90E9-0A2B5D63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1400175"/>
            <a:ext cx="19050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50948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7BCBEF-F6EA-BF45-ACA2-6483434CC2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086100-DAAE-5E41-90C0-BF8728AAB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0244" name="Slide Number Placeholder 5">
            <a:extLst>
              <a:ext uri="{FF2B5EF4-FFF2-40B4-BE49-F238E27FC236}">
                <a16:creationId xmlns:a16="http://schemas.microsoft.com/office/drawing/2014/main" id="{C2AA9CDF-1D15-4846-8B96-C447A578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C3D598-9DE6-6141-842E-BDB284A11BC9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11A6F706-7991-204D-9740-F8F8F0608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448A49AF-6635-6B49-AF47-0EBF5680E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352925" cy="53340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Trebuchet MS" panose="020B0703020202090204" pitchFamily="34" charset="0"/>
              </a:rPr>
              <a:t>The Quick Test (Qualitative)</a:t>
            </a:r>
          </a:p>
          <a:p>
            <a:pPr lvl="1" eaLnBrk="1" hangingPunct="1">
              <a:buFontTx/>
              <a:buChar char="o"/>
            </a:pPr>
            <a:r>
              <a:rPr lang="en-US" altLang="en-US" dirty="0">
                <a:latin typeface="Trebuchet MS" panose="020B0703020202090204" pitchFamily="34" charset="0"/>
              </a:rPr>
              <a:t>Show usability participants a design for anywhere up to 5 seconds, then remove that design. Participants recall their first impressions, then the moderator has the option to probe for meaning: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2"/>
                </a:solidFill>
                <a:latin typeface="Trebuchet MS" panose="020B0703020202090204" pitchFamily="34" charset="0"/>
              </a:rPr>
              <a:t>What was that page about?</a:t>
            </a:r>
          </a:p>
          <a:p>
            <a:pPr lvl="2" eaLnBrk="1" hangingPunct="1">
              <a:spcBef>
                <a:spcPts val="900"/>
              </a:spcBef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2"/>
                </a:solidFill>
                <a:latin typeface="Trebuchet MS" panose="020B0703020202090204" pitchFamily="34" charset="0"/>
              </a:rPr>
              <a:t>Which elements stood out?</a:t>
            </a:r>
          </a:p>
          <a:p>
            <a:pPr lvl="2" eaLnBrk="1" hangingPunct="1">
              <a:spcBef>
                <a:spcPts val="900"/>
              </a:spcBef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2"/>
                </a:solidFill>
                <a:latin typeface="Trebuchet MS" panose="020B0703020202090204" pitchFamily="34" charset="0"/>
              </a:rPr>
              <a:t>Can you describe them?</a:t>
            </a:r>
          </a:p>
          <a:p>
            <a:pPr lvl="2" eaLnBrk="1" hangingPunct="1">
              <a:spcBef>
                <a:spcPts val="900"/>
              </a:spcBef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2"/>
                </a:solidFill>
                <a:latin typeface="Trebuchet MS" panose="020B0703020202090204" pitchFamily="34" charset="0"/>
              </a:rPr>
              <a:t>What is your overall reaction? Did you like it, not like it, or were neutral? </a:t>
            </a:r>
            <a:endParaRPr lang="en-US" altLang="en-US" dirty="0">
              <a:latin typeface="Trebuchet MS" panose="020B0703020202090204" pitchFamily="34" charset="0"/>
            </a:endParaRPr>
          </a:p>
          <a:p>
            <a:pPr lvl="1" eaLnBrk="1" hangingPunct="1">
              <a:spcBef>
                <a:spcPts val="1500"/>
              </a:spcBef>
              <a:buFontTx/>
              <a:buChar char="o"/>
            </a:pPr>
            <a:r>
              <a:rPr lang="en-US" altLang="en-US" dirty="0">
                <a:latin typeface="Trebuchet MS" panose="020B0703020202090204" pitchFamily="34" charset="0"/>
              </a:rPr>
              <a:t>Advantages: it’s helpful for layout decisions, including imagery, emotional reaction, messaging, calls to action, and branding</a:t>
            </a:r>
          </a:p>
          <a:p>
            <a:pPr lvl="1" eaLnBrk="1" hangingPunct="1">
              <a:spcBef>
                <a:spcPts val="1500"/>
              </a:spcBef>
              <a:buFontTx/>
              <a:buChar char="o"/>
            </a:pPr>
            <a:r>
              <a:rPr lang="en-US" altLang="en-US" b="1" dirty="0">
                <a:latin typeface="Trebuchet MS" panose="020B0703020202090204" pitchFamily="34" charset="0"/>
              </a:rPr>
              <a:t>Video: </a:t>
            </a:r>
            <a:r>
              <a:rPr lang="en-US" altLang="en-US" dirty="0">
                <a:latin typeface="Trebuchet MS" panose="020B0703020202090204" pitchFamily="34" charset="0"/>
              </a:rPr>
              <a:t>Quick Test</a:t>
            </a:r>
          </a:p>
          <a:p>
            <a:pPr lvl="1" eaLnBrk="1" hangingPunct="1">
              <a:buFontTx/>
              <a:buChar char="o"/>
            </a:pPr>
            <a:endParaRPr lang="en-US" altLang="en-US" dirty="0">
              <a:latin typeface="Trebuchet MS" panose="020B0703020202090204" pitchFamily="34" charset="0"/>
            </a:endParaRPr>
          </a:p>
          <a:p>
            <a:pPr lvl="1" eaLnBrk="1" hangingPunct="1">
              <a:buFontTx/>
              <a:buChar char="o"/>
            </a:pPr>
            <a:endParaRPr lang="en-US" altLang="en-US" sz="1400" dirty="0">
              <a:latin typeface="Trebuchet MS" panose="020B0703020202090204" pitchFamily="34" charset="0"/>
            </a:endParaRPr>
          </a:p>
          <a:p>
            <a:pPr lvl="1" eaLnBrk="1" hangingPunct="1"/>
            <a:endParaRPr lang="en-US" altLang="en-US" sz="1400" dirty="0">
              <a:latin typeface="Trebuchet MS" panose="020B070302020209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EFD2A-44B7-0640-9A8E-363068495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1676400"/>
            <a:ext cx="4000500" cy="1714500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25D18F-BC26-E047-8743-9C7D7D98C6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DAA68-B1F5-9341-8158-ADBCE683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9C373A4F-E1D4-4644-B57D-DC43DD07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511593-D7A3-F74C-835C-AC2551C9C81C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D2620415-0783-9C42-97E3-D86799CAC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2" name="Video01_QuickTest.mp4">
            <a:hlinkClick r:id="" action="ppaction://media"/>
            <a:extLst>
              <a:ext uri="{FF2B5EF4-FFF2-40B4-BE49-F238E27FC236}">
                <a16:creationId xmlns:a16="http://schemas.microsoft.com/office/drawing/2014/main" id="{13A23779-9E6B-644E-9B1A-A7CBC9353E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90002"/>
            <a:ext cx="6454759" cy="5163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59764CC-FBF0-0345-870F-AA463EE338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0FC4-2B52-1640-B496-A99F2060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2292" name="Slide Number Placeholder 5">
            <a:extLst>
              <a:ext uri="{FF2B5EF4-FFF2-40B4-BE49-F238E27FC236}">
                <a16:creationId xmlns:a16="http://schemas.microsoft.com/office/drawing/2014/main" id="{79B454DD-506B-7E4E-8768-FD3BB297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72DDF9-D0A2-B049-9AA8-1E565933BF26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B970E6DB-418C-2D42-A802-D9D8A93B2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pic>
        <p:nvPicPr>
          <p:cNvPr id="12294" name="Picture 3">
            <a:extLst>
              <a:ext uri="{FF2B5EF4-FFF2-40B4-BE49-F238E27FC236}">
                <a16:creationId xmlns:a16="http://schemas.microsoft.com/office/drawing/2014/main" id="{0DBDCF51-DB83-D24D-9332-BFBB70A49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303338"/>
            <a:ext cx="8372475" cy="439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D07FED-C991-704C-989B-435ECB95C6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2B52FB-8631-D047-8F5A-137B0380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3316" name="Slide Number Placeholder 5">
            <a:extLst>
              <a:ext uri="{FF2B5EF4-FFF2-40B4-BE49-F238E27FC236}">
                <a16:creationId xmlns:a16="http://schemas.microsoft.com/office/drawing/2014/main" id="{E88AB3FC-456B-6F41-901F-88B83416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D02C82-BFDB-0C4E-89AE-B7D852A4B943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F62CB245-E547-764D-B53B-A94856137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543171" name="Rectangle 3">
            <a:extLst>
              <a:ext uri="{FF2B5EF4-FFF2-40B4-BE49-F238E27FC236}">
                <a16:creationId xmlns:a16="http://schemas.microsoft.com/office/drawing/2014/main" id="{3CF91EC1-5913-9040-922E-08FED1E90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448175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rebuchet MS" pitchFamily="34" charset="0"/>
              </a:rPr>
              <a:t>Questionnaires (Quantitative)</a:t>
            </a: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These are surveys usually given at the end of a task or usability session, measuring users’ satisfaction with a design, product, or application, that include questions relating to visual appeal and aesthetics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Example: System Usability Scale (SUS) </a:t>
            </a:r>
            <a:endParaRPr lang="en-US" dirty="0">
              <a:latin typeface="Trebuchet MS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endParaRPr lang="en-US" sz="1400" dirty="0">
              <a:latin typeface="Trebuchet MS" pitchFamily="34" charset="0"/>
            </a:endParaRPr>
          </a:p>
          <a:p>
            <a:pPr lvl="1" eaLnBrk="1" hangingPunct="1">
              <a:defRPr/>
            </a:pPr>
            <a:endParaRPr lang="en-US" sz="1400" dirty="0">
              <a:latin typeface="Trebuchet MS" pitchFamily="34" charset="0"/>
            </a:endParaRPr>
          </a:p>
        </p:txBody>
      </p:sp>
      <p:pic>
        <p:nvPicPr>
          <p:cNvPr id="13319" name="Picture 1">
            <a:extLst>
              <a:ext uri="{FF2B5EF4-FFF2-40B4-BE49-F238E27FC236}">
                <a16:creationId xmlns:a16="http://schemas.microsoft.com/office/drawing/2014/main" id="{D3145F99-C7FA-C743-9A21-5E5130AB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343025"/>
            <a:ext cx="3937000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097F8B-3F83-F749-977E-960DF43122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782D42-CC27-A249-9D7C-CB8FDF49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4340" name="Slide Number Placeholder 5">
            <a:extLst>
              <a:ext uri="{FF2B5EF4-FFF2-40B4-BE49-F238E27FC236}">
                <a16:creationId xmlns:a16="http://schemas.microsoft.com/office/drawing/2014/main" id="{2458E556-D348-6C48-8354-217806CE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46FC85-3A50-9D46-BB5D-EF1FFC179207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D12BD7FA-523A-7148-AAEC-3A5E44FC49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543171" name="Rectangle 3">
            <a:extLst>
              <a:ext uri="{FF2B5EF4-FFF2-40B4-BE49-F238E27FC236}">
                <a16:creationId xmlns:a16="http://schemas.microsoft.com/office/drawing/2014/main" id="{57B2AC8C-E33F-FB4E-B2D5-6283201E6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4448175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rebuchet MS" pitchFamily="34" charset="0"/>
              </a:rPr>
              <a:t>Product Reaction Survey </a:t>
            </a:r>
            <a:br>
              <a:rPr lang="en-US" sz="2000" dirty="0">
                <a:latin typeface="Trebuchet MS" pitchFamily="34" charset="0"/>
              </a:rPr>
            </a:br>
            <a:r>
              <a:rPr lang="en-US" sz="2000" dirty="0">
                <a:latin typeface="Trebuchet MS" pitchFamily="34" charset="0"/>
              </a:rPr>
              <a:t>(Quantitative &amp; Qualitative)</a:t>
            </a: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Use existing marketing/brand materials to define one-word attributes of the brand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Example: “Responsible”</a:t>
            </a:r>
            <a:endParaRPr lang="en-US" dirty="0">
              <a:latin typeface="Trebuchet MS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The team brainstorms to identify other key brand attributes, using the full list of Microsoft’s product reaction cards as a start 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Identify 60 key brand attributes, using a 60%/40%, positive/negative attribute mix</a:t>
            </a:r>
          </a:p>
        </p:txBody>
      </p:sp>
      <p:pic>
        <p:nvPicPr>
          <p:cNvPr id="14343" name="Picture 2">
            <a:extLst>
              <a:ext uri="{FF2B5EF4-FFF2-40B4-BE49-F238E27FC236}">
                <a16:creationId xmlns:a16="http://schemas.microsoft.com/office/drawing/2014/main" id="{18AD461F-0159-D941-8D43-41BCA5E6F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304925"/>
            <a:ext cx="3789363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AEAD08-A3D2-4846-B392-B9EEF68140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81D683-7BB5-4957-80AB-D7E5CA580F67}" type="datetime1">
              <a:rPr lang="en-US"/>
              <a:pPr>
                <a:defRPr/>
              </a:pPr>
              <a:t>1/1/19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568E1E-D590-DF4D-A42A-7C236F26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for Distribution or Republishing</a:t>
            </a:r>
          </a:p>
        </p:txBody>
      </p:sp>
      <p:sp>
        <p:nvSpPr>
          <p:cNvPr id="15364" name="Slide Number Placeholder 5">
            <a:extLst>
              <a:ext uri="{FF2B5EF4-FFF2-40B4-BE49-F238E27FC236}">
                <a16:creationId xmlns:a16="http://schemas.microsoft.com/office/drawing/2014/main" id="{1F5C58E9-A9E2-2E42-B6BE-C44E3C3D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627751-5288-2D41-94C7-7FC99F3DA141}" type="slidenum">
              <a:rPr lang="en-US" altLang="en-US" sz="1200">
                <a:solidFill>
                  <a:srgbClr val="001D61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001D61"/>
              </a:solidFill>
            </a:endParaRPr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8EAA94D1-FE32-C341-BA87-F1EE84B62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44525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008000"/>
                </a:solidFill>
                <a:latin typeface="Trebuchet MS" panose="020B0703020202090204" pitchFamily="34" charset="0"/>
              </a:rPr>
              <a:t>Methods</a:t>
            </a:r>
          </a:p>
        </p:txBody>
      </p:sp>
      <p:sp>
        <p:nvSpPr>
          <p:cNvPr id="1543171" name="Rectangle 3">
            <a:extLst>
              <a:ext uri="{FF2B5EF4-FFF2-40B4-BE49-F238E27FC236}">
                <a16:creationId xmlns:a16="http://schemas.microsoft.com/office/drawing/2014/main" id="{073EF23C-8FB1-9242-9D29-C6D0865A3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57300"/>
            <a:ext cx="3894138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rebuchet MS" pitchFamily="34" charset="0"/>
              </a:rPr>
              <a:t>Product Reaction Survey </a:t>
            </a:r>
            <a:br>
              <a:rPr lang="en-US" sz="2000" dirty="0">
                <a:latin typeface="Trebuchet MS" pitchFamily="34" charset="0"/>
              </a:rPr>
            </a:br>
            <a:r>
              <a:rPr lang="en-US" sz="2000" dirty="0">
                <a:latin typeface="Trebuchet MS" pitchFamily="34" charset="0"/>
              </a:rPr>
              <a:t>(Quantitative &amp; Qualitative)</a:t>
            </a: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You can also combine this quantitative method with qualitative comments </a:t>
            </a:r>
          </a:p>
          <a:p>
            <a:pPr lvl="2" eaLnBrk="1" hangingPunct="1">
              <a:spcBef>
                <a:spcPts val="1500"/>
              </a:spcBef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Trebuchet MS" pitchFamily="34" charset="0"/>
              </a:rPr>
              <a:t>Example: After participants complete this survey, ask them, “Why did you circle these words?”</a:t>
            </a:r>
            <a:endParaRPr lang="en-US" sz="1400" dirty="0">
              <a:latin typeface="Trebuchet MS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Trebuchet MS" pitchFamily="34" charset="0"/>
            </a:endParaRPr>
          </a:p>
          <a:p>
            <a:pPr lvl="1" eaLnBrk="1" hangingPunct="1">
              <a:buFontTx/>
              <a:buChar char="o"/>
              <a:defRPr/>
            </a:pPr>
            <a:r>
              <a:rPr lang="en-US" dirty="0">
                <a:latin typeface="Trebuchet MS" pitchFamily="34" charset="0"/>
              </a:rPr>
              <a:t>Results can be presented in the form of a tag cloud</a:t>
            </a:r>
          </a:p>
        </p:txBody>
      </p:sp>
      <p:pic>
        <p:nvPicPr>
          <p:cNvPr id="15367" name="Picture 3" descr="Post-TestSurvey">
            <a:extLst>
              <a:ext uri="{FF2B5EF4-FFF2-40B4-BE49-F238E27FC236}">
                <a16:creationId xmlns:a16="http://schemas.microsoft.com/office/drawing/2014/main" id="{5212D03F-5EAB-B045-BAC9-5EF16787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055813"/>
            <a:ext cx="4217988" cy="1695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2_Custom Design">
  <a:themeElements>
    <a:clrScheme name="">
      <a:dk1>
        <a:srgbClr val="000000"/>
      </a:dk1>
      <a:lt1>
        <a:srgbClr val="FFFFFF"/>
      </a:lt1>
      <a:dk2>
        <a:srgbClr val="001D61"/>
      </a:dk2>
      <a:lt2>
        <a:srgbClr val="C8C8C8"/>
      </a:lt2>
      <a:accent1>
        <a:srgbClr val="FFFFFF"/>
      </a:accent1>
      <a:accent2>
        <a:srgbClr val="F4D87F"/>
      </a:accent2>
      <a:accent3>
        <a:srgbClr val="FFFFFF"/>
      </a:accent3>
      <a:accent4>
        <a:srgbClr val="000000"/>
      </a:accent4>
      <a:accent5>
        <a:srgbClr val="FFFFFF"/>
      </a:accent5>
      <a:accent6>
        <a:srgbClr val="DDC472"/>
      </a:accent6>
      <a:hlink>
        <a:srgbClr val="666666"/>
      </a:hlink>
      <a:folHlink>
        <a:srgbClr val="508282"/>
      </a:folHlink>
    </a:clrScheme>
    <a:fontScheme name="12_Custom Design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ustom Design 13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95B9A7"/>
        </a:accent1>
        <a:accent2>
          <a:srgbClr val="405689"/>
        </a:accent2>
        <a:accent3>
          <a:srgbClr val="FFFFFF"/>
        </a:accent3>
        <a:accent4>
          <a:srgbClr val="000000"/>
        </a:accent4>
        <a:accent5>
          <a:srgbClr val="C8D9D0"/>
        </a:accent5>
        <a:accent6>
          <a:srgbClr val="394D7C"/>
        </a:accent6>
        <a:hlink>
          <a:srgbClr val="508282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14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666666"/>
        </a:accent1>
        <a:accent2>
          <a:srgbClr val="F4D87F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DDC472"/>
        </a:accent6>
        <a:hlink>
          <a:srgbClr val="405689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15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F4D87F"/>
        </a:accent1>
        <a:accent2>
          <a:srgbClr val="FF8B4F"/>
        </a:accent2>
        <a:accent3>
          <a:srgbClr val="FFFFFF"/>
        </a:accent3>
        <a:accent4>
          <a:srgbClr val="000000"/>
        </a:accent4>
        <a:accent5>
          <a:srgbClr val="F8E9C0"/>
        </a:accent5>
        <a:accent6>
          <a:srgbClr val="E77D47"/>
        </a:accent6>
        <a:hlink>
          <a:srgbClr val="405689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ustom Design 16">
        <a:dk1>
          <a:srgbClr val="000000"/>
        </a:dk1>
        <a:lt1>
          <a:srgbClr val="FFFFFF"/>
        </a:lt1>
        <a:dk2>
          <a:srgbClr val="001D61"/>
        </a:dk2>
        <a:lt2>
          <a:srgbClr val="71A28B"/>
        </a:lt2>
        <a:accent1>
          <a:srgbClr val="FF8B4F"/>
        </a:accent1>
        <a:accent2>
          <a:srgbClr val="666666"/>
        </a:accent2>
        <a:accent3>
          <a:srgbClr val="FFFFFF"/>
        </a:accent3>
        <a:accent4>
          <a:srgbClr val="000000"/>
        </a:accent4>
        <a:accent5>
          <a:srgbClr val="FFC4B2"/>
        </a:accent5>
        <a:accent6>
          <a:srgbClr val="5C5C5C"/>
        </a:accent6>
        <a:hlink>
          <a:srgbClr val="405689"/>
        </a:hlink>
        <a:folHlink>
          <a:srgbClr val="5082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Custom Design">
  <a:themeElements>
    <a:clrScheme name="">
      <a:dk1>
        <a:srgbClr val="000000"/>
      </a:dk1>
      <a:lt1>
        <a:srgbClr val="FFFFFF"/>
      </a:lt1>
      <a:dk2>
        <a:srgbClr val="001D61"/>
      </a:dk2>
      <a:lt2>
        <a:srgbClr val="C8C8C8"/>
      </a:lt2>
      <a:accent1>
        <a:srgbClr val="FFFFFF"/>
      </a:accent1>
      <a:accent2>
        <a:srgbClr val="F4D87F"/>
      </a:accent2>
      <a:accent3>
        <a:srgbClr val="FFFFFF"/>
      </a:accent3>
      <a:accent4>
        <a:srgbClr val="000000"/>
      </a:accent4>
      <a:accent5>
        <a:srgbClr val="FFFFFF"/>
      </a:accent5>
      <a:accent6>
        <a:srgbClr val="DDC472"/>
      </a:accent6>
      <a:hlink>
        <a:srgbClr val="666666"/>
      </a:hlink>
      <a:folHlink>
        <a:srgbClr val="508282"/>
      </a:folHlink>
    </a:clrScheme>
    <a:fontScheme name="11_Custom Design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ustom Design 13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95B9A7"/>
        </a:accent1>
        <a:accent2>
          <a:srgbClr val="405689"/>
        </a:accent2>
        <a:accent3>
          <a:srgbClr val="FFFFFF"/>
        </a:accent3>
        <a:accent4>
          <a:srgbClr val="000000"/>
        </a:accent4>
        <a:accent5>
          <a:srgbClr val="C8D9D0"/>
        </a:accent5>
        <a:accent6>
          <a:srgbClr val="394D7C"/>
        </a:accent6>
        <a:hlink>
          <a:srgbClr val="508282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14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666666"/>
        </a:accent1>
        <a:accent2>
          <a:srgbClr val="F4D87F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DDC472"/>
        </a:accent6>
        <a:hlink>
          <a:srgbClr val="405689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15">
        <a:dk1>
          <a:srgbClr val="000000"/>
        </a:dk1>
        <a:lt1>
          <a:srgbClr val="FFFFFF"/>
        </a:lt1>
        <a:dk2>
          <a:srgbClr val="001D61"/>
        </a:dk2>
        <a:lt2>
          <a:srgbClr val="C8C8C8"/>
        </a:lt2>
        <a:accent1>
          <a:srgbClr val="F4D87F"/>
        </a:accent1>
        <a:accent2>
          <a:srgbClr val="FF8B4F"/>
        </a:accent2>
        <a:accent3>
          <a:srgbClr val="FFFFFF"/>
        </a:accent3>
        <a:accent4>
          <a:srgbClr val="000000"/>
        </a:accent4>
        <a:accent5>
          <a:srgbClr val="F8E9C0"/>
        </a:accent5>
        <a:accent6>
          <a:srgbClr val="E77D47"/>
        </a:accent6>
        <a:hlink>
          <a:srgbClr val="405689"/>
        </a:hlink>
        <a:folHlink>
          <a:srgbClr val="71A2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ustom Design 16">
        <a:dk1>
          <a:srgbClr val="000000"/>
        </a:dk1>
        <a:lt1>
          <a:srgbClr val="FFFFFF"/>
        </a:lt1>
        <a:dk2>
          <a:srgbClr val="001D61"/>
        </a:dk2>
        <a:lt2>
          <a:srgbClr val="71A28B"/>
        </a:lt2>
        <a:accent1>
          <a:srgbClr val="FF8B4F"/>
        </a:accent1>
        <a:accent2>
          <a:srgbClr val="666666"/>
        </a:accent2>
        <a:accent3>
          <a:srgbClr val="FFFFFF"/>
        </a:accent3>
        <a:accent4>
          <a:srgbClr val="000000"/>
        </a:accent4>
        <a:accent5>
          <a:srgbClr val="FFC4B2"/>
        </a:accent5>
        <a:accent6>
          <a:srgbClr val="5C5C5C"/>
        </a:accent6>
        <a:hlink>
          <a:srgbClr val="405689"/>
        </a:hlink>
        <a:folHlink>
          <a:srgbClr val="5082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7F8DB0"/>
      </a:accent1>
      <a:accent2>
        <a:srgbClr val="405689"/>
      </a:accent2>
      <a:accent3>
        <a:srgbClr val="FFFFFF"/>
      </a:accent3>
      <a:accent4>
        <a:srgbClr val="000000"/>
      </a:accent4>
      <a:accent5>
        <a:srgbClr val="C0C5D4"/>
      </a:accent5>
      <a:accent6>
        <a:srgbClr val="394D7C"/>
      </a:accent6>
      <a:hlink>
        <a:srgbClr val="508282"/>
      </a:hlink>
      <a:folHlink>
        <a:srgbClr val="91A453"/>
      </a:folHlink>
    </a:clrScheme>
    <a:fontScheme name="blank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0948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F8DB0"/>
        </a:accent1>
        <a:accent2>
          <a:srgbClr val="405689"/>
        </a:accent2>
        <a:accent3>
          <a:srgbClr val="FFFFFF"/>
        </a:accent3>
        <a:accent4>
          <a:srgbClr val="000000"/>
        </a:accent4>
        <a:accent5>
          <a:srgbClr val="C0C5D4"/>
        </a:accent5>
        <a:accent6>
          <a:srgbClr val="394D7C"/>
        </a:accent6>
        <a:hlink>
          <a:srgbClr val="508282"/>
        </a:hlink>
        <a:folHlink>
          <a:srgbClr val="91A4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8F8F8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E1E1E1"/>
        </a:accent6>
        <a:hlink>
          <a:srgbClr val="F8F8F8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23166</TotalTime>
  <Words>530</Words>
  <Application>Microsoft Macintosh PowerPoint</Application>
  <PresentationFormat>On-screen Show (4:3)</PresentationFormat>
  <Paragraphs>122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Garamond</vt:lpstr>
      <vt:lpstr>Wingdings</vt:lpstr>
      <vt:lpstr>Symbol</vt:lpstr>
      <vt:lpstr>Times New Roman</vt:lpstr>
      <vt:lpstr>Trebuchet MS</vt:lpstr>
      <vt:lpstr>12_Custom Design</vt:lpstr>
      <vt:lpstr>11_Custom Design</vt:lpstr>
      <vt:lpstr>blank</vt:lpstr>
      <vt:lpstr>Emotional Response Testing</vt:lpstr>
      <vt:lpstr>What Is Emotional Response Testing?</vt:lpstr>
      <vt:lpstr>Emotional Response Testing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Lessons Learned</vt:lpstr>
    </vt:vector>
  </TitlesOfParts>
  <Company>Liberty Mutual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Executive Forum – Operations Methodology</dc:title>
  <dc:creator>n0085331</dc:creator>
  <cp:lastModifiedBy>Brenda Thomas</cp:lastModifiedBy>
  <cp:revision>1314</cp:revision>
  <dcterms:created xsi:type="dcterms:W3CDTF">2008-02-13T19:04:38Z</dcterms:created>
  <dcterms:modified xsi:type="dcterms:W3CDTF">2019-01-01T15:39:40Z</dcterms:modified>
  <cp:category>Internet Business Development Mgt Presentations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ategory0">
    <vt:lpwstr>Management Presentations</vt:lpwstr>
  </property>
  <property fmtid="{D5CDD505-2E9C-101B-9397-08002B2CF9AE}" pid="4" name="Program">
    <vt:lpwstr>;#CFIA;#CFIP;#ARP;#</vt:lpwstr>
  </property>
  <property fmtid="{D5CDD505-2E9C-101B-9397-08002B2CF9AE}" pid="5" name="Document Status">
    <vt:lpwstr>Draft</vt:lpwstr>
  </property>
  <property fmtid="{D5CDD505-2E9C-101B-9397-08002B2CF9AE}" pid="6" name="Active">
    <vt:lpwstr>Yes</vt:lpwstr>
  </property>
  <property fmtid="{D5CDD505-2E9C-101B-9397-08002B2CF9AE}" pid="7" name="Category Keywords">
    <vt:lpwstr/>
  </property>
  <property fmtid="{D5CDD505-2E9C-101B-9397-08002B2CF9AE}" pid="8" name="Description0">
    <vt:lpwstr/>
  </property>
  <property fmtid="{D5CDD505-2E9C-101B-9397-08002B2CF9AE}" pid="9" name="Document Type">
    <vt:lpwstr>Supporting Documents</vt:lpwstr>
  </property>
  <property fmtid="{D5CDD505-2E9C-101B-9397-08002B2CF9AE}" pid="10" name="Author0">
    <vt:lpwstr>613</vt:lpwstr>
  </property>
  <property fmtid="{D5CDD505-2E9C-101B-9397-08002B2CF9AE}" pid="11" name="display_urn:schemas-microsoft-com:office:office#Author0">
    <vt:lpwstr>Marciano, Kelly</vt:lpwstr>
  </property>
  <property fmtid="{D5CDD505-2E9C-101B-9397-08002B2CF9AE}" pid="12" name="LOB">
    <vt:lpwstr>;#CFI;#eService;#Internet Marketing;#</vt:lpwstr>
  </property>
  <property fmtid="{D5CDD505-2E9C-101B-9397-08002B2CF9AE}" pid="13" name="Business Function">
    <vt:lpwstr/>
  </property>
  <property fmtid="{D5CDD505-2E9C-101B-9397-08002B2CF9AE}" pid="14" name="Category">
    <vt:lpwstr>Internet Business Development Mgt Presentations</vt:lpwstr>
  </property>
</Properties>
</file>